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17.jpg" ContentType="image/jpg"/>
  <Override PartName="/ppt/media/image18.jpg" ContentType="image/jpg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media/image28.jpg" ContentType="image/jpg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handoutMasterIdLst>
    <p:handoutMasterId r:id="rId55"/>
  </p:handoutMasterIdLst>
  <p:sldIdLst>
    <p:sldId id="439" r:id="rId2"/>
    <p:sldId id="556" r:id="rId3"/>
    <p:sldId id="571" r:id="rId4"/>
    <p:sldId id="600" r:id="rId5"/>
    <p:sldId id="574" r:id="rId6"/>
    <p:sldId id="595" r:id="rId7"/>
    <p:sldId id="577" r:id="rId8"/>
    <p:sldId id="578" r:id="rId9"/>
    <p:sldId id="572" r:id="rId10"/>
    <p:sldId id="599" r:id="rId11"/>
    <p:sldId id="598" r:id="rId12"/>
    <p:sldId id="573" r:id="rId13"/>
    <p:sldId id="583" r:id="rId14"/>
    <p:sldId id="296" r:id="rId15"/>
    <p:sldId id="545" r:id="rId16"/>
    <p:sldId id="546" r:id="rId17"/>
    <p:sldId id="547" r:id="rId18"/>
    <p:sldId id="554" r:id="rId19"/>
    <p:sldId id="548" r:id="rId20"/>
    <p:sldId id="549" r:id="rId21"/>
    <p:sldId id="496" r:id="rId22"/>
    <p:sldId id="498" r:id="rId23"/>
    <p:sldId id="257" r:id="rId24"/>
    <p:sldId id="258" r:id="rId25"/>
    <p:sldId id="259" r:id="rId26"/>
    <p:sldId id="260" r:id="rId27"/>
    <p:sldId id="261" r:id="rId28"/>
    <p:sldId id="262" r:id="rId29"/>
    <p:sldId id="263" r:id="rId30"/>
    <p:sldId id="264" r:id="rId31"/>
    <p:sldId id="265" r:id="rId32"/>
    <p:sldId id="269" r:id="rId33"/>
    <p:sldId id="550" r:id="rId34"/>
    <p:sldId id="270" r:id="rId35"/>
    <p:sldId id="271" r:id="rId36"/>
    <p:sldId id="272" r:id="rId37"/>
    <p:sldId id="273" r:id="rId38"/>
    <p:sldId id="555" r:id="rId39"/>
    <p:sldId id="553" r:id="rId40"/>
    <p:sldId id="551" r:id="rId41"/>
    <p:sldId id="552" r:id="rId42"/>
    <p:sldId id="530" r:id="rId43"/>
    <p:sldId id="531" r:id="rId44"/>
    <p:sldId id="532" r:id="rId45"/>
    <p:sldId id="533" r:id="rId46"/>
    <p:sldId id="534" r:id="rId47"/>
    <p:sldId id="535" r:id="rId48"/>
    <p:sldId id="596" r:id="rId49"/>
    <p:sldId id="597" r:id="rId50"/>
    <p:sldId id="537" r:id="rId51"/>
    <p:sldId id="275" r:id="rId52"/>
    <p:sldId id="528" r:id="rId53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5726"/>
    <a:srgbClr val="E9E7E3"/>
    <a:srgbClr val="FF9900"/>
    <a:srgbClr val="F2F3F6"/>
    <a:srgbClr val="DAEDEF"/>
    <a:srgbClr val="A8CBDC"/>
    <a:srgbClr val="415DBA"/>
    <a:srgbClr val="2D2D8A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8" autoAdjust="0"/>
    <p:restoredTop sz="96305" autoAdjust="0"/>
  </p:normalViewPr>
  <p:slideViewPr>
    <p:cSldViewPr>
      <p:cViewPr varScale="1">
        <p:scale>
          <a:sx n="53" d="100"/>
          <a:sy n="53" d="100"/>
        </p:scale>
        <p:origin x="1338" y="2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ug Kokot" userId="8c83ce9d920018f3" providerId="LiveId" clId="{DE2B24EF-A4E3-404C-A2B9-1C9CEAB16E2A}"/>
    <pc:docChg chg="addSld modSld sldOrd">
      <pc:chgData name="Doug Kokot" userId="8c83ce9d920018f3" providerId="LiveId" clId="{DE2B24EF-A4E3-404C-A2B9-1C9CEAB16E2A}" dt="2025-06-27T14:23:39.739" v="19"/>
      <pc:docMkLst>
        <pc:docMk/>
      </pc:docMkLst>
      <pc:sldChg chg="addSp modSp new mod ord">
        <pc:chgData name="Doug Kokot" userId="8c83ce9d920018f3" providerId="LiveId" clId="{DE2B24EF-A4E3-404C-A2B9-1C9CEAB16E2A}" dt="2025-06-27T14:23:39.739" v="19"/>
        <pc:sldMkLst>
          <pc:docMk/>
          <pc:sldMk cId="831128974" sldId="600"/>
        </pc:sldMkLst>
        <pc:picChg chg="add mod">
          <ac:chgData name="Doug Kokot" userId="8c83ce9d920018f3" providerId="LiveId" clId="{DE2B24EF-A4E3-404C-A2B9-1C9CEAB16E2A}" dt="2025-06-27T14:23:10.014" v="17" actId="1035"/>
          <ac:picMkLst>
            <pc:docMk/>
            <pc:sldMk cId="831128974" sldId="600"/>
            <ac:picMk id="3" creationId="{F626B6F8-1E6E-87AB-94DC-F22F582C0FEF}"/>
          </ac:picMkLst>
        </pc:picChg>
      </pc:sldChg>
    </pc:docChg>
  </pc:docChgLst>
  <pc:docChgLst>
    <pc:chgData name="Doug Kokot" userId="8c83ce9d920018f3" providerId="LiveId" clId="{4684CAD4-0EB3-4055-B666-38298AFB2E7D}"/>
    <pc:docChg chg="modSld">
      <pc:chgData name="Doug Kokot" userId="8c83ce9d920018f3" providerId="LiveId" clId="{4684CAD4-0EB3-4055-B666-38298AFB2E7D}" dt="2025-06-20T13:04:29.947" v="7" actId="1076"/>
      <pc:docMkLst>
        <pc:docMk/>
      </pc:docMkLst>
      <pc:sldChg chg="modSp mod modAnim">
        <pc:chgData name="Doug Kokot" userId="8c83ce9d920018f3" providerId="LiveId" clId="{4684CAD4-0EB3-4055-B666-38298AFB2E7D}" dt="2025-06-20T13:04:29.947" v="7" actId="1076"/>
        <pc:sldMkLst>
          <pc:docMk/>
          <pc:sldMk cId="1970928924" sldId="439"/>
        </pc:sldMkLst>
        <pc:spChg chg="mod">
          <ac:chgData name="Doug Kokot" userId="8c83ce9d920018f3" providerId="LiveId" clId="{4684CAD4-0EB3-4055-B666-38298AFB2E7D}" dt="2025-06-20T13:04:29.947" v="7" actId="1076"/>
          <ac:spMkLst>
            <pc:docMk/>
            <pc:sldMk cId="1970928924" sldId="439"/>
            <ac:spMk id="2" creationId="{AB1A53A9-7818-0039-3EF6-6533F3E437F9}"/>
          </ac:spMkLst>
        </pc:spChg>
        <pc:spChg chg="mod">
          <ac:chgData name="Doug Kokot" userId="8c83ce9d920018f3" providerId="LiveId" clId="{4684CAD4-0EB3-4055-B666-38298AFB2E7D}" dt="2025-06-20T13:04:17.115" v="6" actId="1037"/>
          <ac:spMkLst>
            <pc:docMk/>
            <pc:sldMk cId="1970928924" sldId="439"/>
            <ac:spMk id="6" creationId="{82FCE6A9-E149-8A96-CC8F-3E62669FB432}"/>
          </ac:spMkLst>
        </pc:spChg>
      </pc:sldChg>
    </pc:docChg>
  </pc:docChgLst>
  <pc:docChgLst>
    <pc:chgData name="Doug Kokot" userId="8c83ce9d920018f3" providerId="LiveId" clId="{EDB87500-BE8F-4AC6-9E5F-D62FC11FF6E3}"/>
    <pc:docChg chg="undo custSel addSld modSld sldOrd">
      <pc:chgData name="Doug Kokot" userId="8c83ce9d920018f3" providerId="LiveId" clId="{EDB87500-BE8F-4AC6-9E5F-D62FC11FF6E3}" dt="2025-06-03T22:47:19.085" v="181"/>
      <pc:docMkLst>
        <pc:docMk/>
      </pc:docMkLst>
      <pc:sldChg chg="ord">
        <pc:chgData name="Doug Kokot" userId="8c83ce9d920018f3" providerId="LiveId" clId="{EDB87500-BE8F-4AC6-9E5F-D62FC11FF6E3}" dt="2025-06-03T22:40:13.303" v="179"/>
        <pc:sldMkLst>
          <pc:docMk/>
          <pc:sldMk cId="0" sldId="275"/>
        </pc:sldMkLst>
      </pc:sldChg>
      <pc:sldChg chg="ord">
        <pc:chgData name="Doug Kokot" userId="8c83ce9d920018f3" providerId="LiveId" clId="{EDB87500-BE8F-4AC6-9E5F-D62FC11FF6E3}" dt="2025-06-03T22:47:19.085" v="181"/>
        <pc:sldMkLst>
          <pc:docMk/>
          <pc:sldMk cId="3877079629" sldId="555"/>
        </pc:sldMkLst>
      </pc:sldChg>
      <pc:sldChg chg="addSp delSp modSp mod">
        <pc:chgData name="Doug Kokot" userId="8c83ce9d920018f3" providerId="LiveId" clId="{EDB87500-BE8F-4AC6-9E5F-D62FC11FF6E3}" dt="2025-06-03T21:48:50.220" v="1"/>
        <pc:sldMkLst>
          <pc:docMk/>
          <pc:sldMk cId="238937596" sldId="556"/>
        </pc:sldMkLst>
        <pc:graphicFrameChg chg="add mod">
          <ac:chgData name="Doug Kokot" userId="8c83ce9d920018f3" providerId="LiveId" clId="{EDB87500-BE8F-4AC6-9E5F-D62FC11FF6E3}" dt="2025-06-03T21:48:50.220" v="1"/>
          <ac:graphicFrameMkLst>
            <pc:docMk/>
            <pc:sldMk cId="238937596" sldId="556"/>
            <ac:graphicFrameMk id="3" creationId="{A049D111-8FC0-9788-3E79-8F618BBDDEDF}"/>
          </ac:graphicFrameMkLst>
        </pc:graphicFrameChg>
      </pc:sldChg>
      <pc:sldChg chg="add">
        <pc:chgData name="Doug Kokot" userId="8c83ce9d920018f3" providerId="LiveId" clId="{EDB87500-BE8F-4AC6-9E5F-D62FC11FF6E3}" dt="2025-06-03T21:53:17.123" v="2"/>
        <pc:sldMkLst>
          <pc:docMk/>
          <pc:sldMk cId="245196976" sldId="571"/>
        </pc:sldMkLst>
      </pc:sldChg>
      <pc:sldChg chg="add">
        <pc:chgData name="Doug Kokot" userId="8c83ce9d920018f3" providerId="LiveId" clId="{EDB87500-BE8F-4AC6-9E5F-D62FC11FF6E3}" dt="2025-06-03T21:53:17.123" v="2"/>
        <pc:sldMkLst>
          <pc:docMk/>
          <pc:sldMk cId="1781449763" sldId="572"/>
        </pc:sldMkLst>
      </pc:sldChg>
      <pc:sldChg chg="add mod modShow">
        <pc:chgData name="Doug Kokot" userId="8c83ce9d920018f3" providerId="LiveId" clId="{EDB87500-BE8F-4AC6-9E5F-D62FC11FF6E3}" dt="2025-06-03T21:55:12.151" v="20" actId="729"/>
        <pc:sldMkLst>
          <pc:docMk/>
          <pc:sldMk cId="816210050" sldId="573"/>
        </pc:sldMkLst>
      </pc:sldChg>
      <pc:sldChg chg="add ord">
        <pc:chgData name="Doug Kokot" userId="8c83ce9d920018f3" providerId="LiveId" clId="{EDB87500-BE8F-4AC6-9E5F-D62FC11FF6E3}" dt="2025-06-03T21:53:45.747" v="4"/>
        <pc:sldMkLst>
          <pc:docMk/>
          <pc:sldMk cId="3759554472" sldId="574"/>
        </pc:sldMkLst>
      </pc:sldChg>
      <pc:sldChg chg="add ord">
        <pc:chgData name="Doug Kokot" userId="8c83ce9d920018f3" providerId="LiveId" clId="{EDB87500-BE8F-4AC6-9E5F-D62FC11FF6E3}" dt="2025-06-03T21:54:51.882" v="19"/>
        <pc:sldMkLst>
          <pc:docMk/>
          <pc:sldMk cId="1040869291" sldId="577"/>
        </pc:sldMkLst>
      </pc:sldChg>
      <pc:sldChg chg="add ord">
        <pc:chgData name="Doug Kokot" userId="8c83ce9d920018f3" providerId="LiveId" clId="{EDB87500-BE8F-4AC6-9E5F-D62FC11FF6E3}" dt="2025-06-03T21:54:51.882" v="19"/>
        <pc:sldMkLst>
          <pc:docMk/>
          <pc:sldMk cId="2844901459" sldId="578"/>
        </pc:sldMkLst>
      </pc:sldChg>
      <pc:sldChg chg="add mod modShow">
        <pc:chgData name="Doug Kokot" userId="8c83ce9d920018f3" providerId="LiveId" clId="{EDB87500-BE8F-4AC6-9E5F-D62FC11FF6E3}" dt="2025-06-03T21:55:12.151" v="20" actId="729"/>
        <pc:sldMkLst>
          <pc:docMk/>
          <pc:sldMk cId="1819825706" sldId="583"/>
        </pc:sldMkLst>
      </pc:sldChg>
      <pc:sldChg chg="modSp add mod">
        <pc:chgData name="Doug Kokot" userId="8c83ce9d920018f3" providerId="LiveId" clId="{EDB87500-BE8F-4AC6-9E5F-D62FC11FF6E3}" dt="2025-06-03T21:54:07.845" v="17" actId="20577"/>
        <pc:sldMkLst>
          <pc:docMk/>
          <pc:sldMk cId="1878540920" sldId="595"/>
        </pc:sldMkLst>
        <pc:spChg chg="mod">
          <ac:chgData name="Doug Kokot" userId="8c83ce9d920018f3" providerId="LiveId" clId="{EDB87500-BE8F-4AC6-9E5F-D62FC11FF6E3}" dt="2025-06-03T21:54:07.845" v="17" actId="20577"/>
          <ac:spMkLst>
            <pc:docMk/>
            <pc:sldMk cId="1878540920" sldId="595"/>
            <ac:spMk id="2" creationId="{C8CF0B9B-8C56-1BDA-68D7-FF6BB20BBEB4}"/>
          </ac:spMkLst>
        </pc:spChg>
      </pc:sldChg>
      <pc:sldChg chg="addSp modSp new mod ord modAnim">
        <pc:chgData name="Doug Kokot" userId="8c83ce9d920018f3" providerId="LiveId" clId="{EDB87500-BE8F-4AC6-9E5F-D62FC11FF6E3}" dt="2025-06-03T22:23:41.539" v="138"/>
        <pc:sldMkLst>
          <pc:docMk/>
          <pc:sldMk cId="3192321093" sldId="596"/>
        </pc:sldMkLst>
        <pc:spChg chg="add mod">
          <ac:chgData name="Doug Kokot" userId="8c83ce9d920018f3" providerId="LiveId" clId="{EDB87500-BE8F-4AC6-9E5F-D62FC11FF6E3}" dt="2025-06-03T22:03:42.604" v="52" actId="14100"/>
          <ac:spMkLst>
            <pc:docMk/>
            <pc:sldMk cId="3192321093" sldId="596"/>
            <ac:spMk id="4" creationId="{B5FE9426-CEDD-3998-AC4C-DBD8D2A08E17}"/>
          </ac:spMkLst>
        </pc:spChg>
        <pc:spChg chg="add mod">
          <ac:chgData name="Doug Kokot" userId="8c83ce9d920018f3" providerId="LiveId" clId="{EDB87500-BE8F-4AC6-9E5F-D62FC11FF6E3}" dt="2025-06-03T22:14:39.385" v="125" actId="1076"/>
          <ac:spMkLst>
            <pc:docMk/>
            <pc:sldMk cId="3192321093" sldId="596"/>
            <ac:spMk id="5" creationId="{3629769B-0188-E55C-BA87-A6C1E467D438}"/>
          </ac:spMkLst>
        </pc:spChg>
        <pc:picChg chg="add mod">
          <ac:chgData name="Doug Kokot" userId="8c83ce9d920018f3" providerId="LiveId" clId="{EDB87500-BE8F-4AC6-9E5F-D62FC11FF6E3}" dt="2025-06-03T22:06:56.924" v="67" actId="1440"/>
          <ac:picMkLst>
            <pc:docMk/>
            <pc:sldMk cId="3192321093" sldId="596"/>
            <ac:picMk id="3" creationId="{F3778E50-1BCC-7F1A-645F-E760D3C6C5F9}"/>
          </ac:picMkLst>
        </pc:picChg>
      </pc:sldChg>
      <pc:sldChg chg="addSp modSp new mod ord modAnim">
        <pc:chgData name="Doug Kokot" userId="8c83ce9d920018f3" providerId="LiveId" clId="{EDB87500-BE8F-4AC6-9E5F-D62FC11FF6E3}" dt="2025-06-03T22:39:08.068" v="177"/>
        <pc:sldMkLst>
          <pc:docMk/>
          <pc:sldMk cId="3785176192" sldId="597"/>
        </pc:sldMkLst>
        <pc:spChg chg="add mod ord">
          <ac:chgData name="Doug Kokot" userId="8c83ce9d920018f3" providerId="LiveId" clId="{EDB87500-BE8F-4AC6-9E5F-D62FC11FF6E3}" dt="2025-06-03T22:33:56.628" v="162" actId="1037"/>
          <ac:spMkLst>
            <pc:docMk/>
            <pc:sldMk cId="3785176192" sldId="597"/>
            <ac:spMk id="4" creationId="{0AD7DB7D-607D-436D-21E2-69A6F632C37B}"/>
          </ac:spMkLst>
        </pc:spChg>
        <pc:spChg chg="add mod">
          <ac:chgData name="Doug Kokot" userId="8c83ce9d920018f3" providerId="LiveId" clId="{EDB87500-BE8F-4AC6-9E5F-D62FC11FF6E3}" dt="2025-06-03T22:14:51.329" v="126"/>
          <ac:spMkLst>
            <pc:docMk/>
            <pc:sldMk cId="3785176192" sldId="597"/>
            <ac:spMk id="5" creationId="{4259A167-F655-6BFF-8059-32FE01A080CF}"/>
          </ac:spMkLst>
        </pc:spChg>
        <pc:spChg chg="add mod">
          <ac:chgData name="Doug Kokot" userId="8c83ce9d920018f3" providerId="LiveId" clId="{EDB87500-BE8F-4AC6-9E5F-D62FC11FF6E3}" dt="2025-06-03T22:35:31.443" v="167" actId="1076"/>
          <ac:spMkLst>
            <pc:docMk/>
            <pc:sldMk cId="3785176192" sldId="597"/>
            <ac:spMk id="8" creationId="{763A1BCA-CDED-D50A-CA9C-E031F503FC25}"/>
          </ac:spMkLst>
        </pc:spChg>
        <pc:grpChg chg="add mod">
          <ac:chgData name="Doug Kokot" userId="8c83ce9d920018f3" providerId="LiveId" clId="{EDB87500-BE8F-4AC6-9E5F-D62FC11FF6E3}" dt="2025-06-03T22:36:15.907" v="168" actId="164"/>
          <ac:grpSpMkLst>
            <pc:docMk/>
            <pc:sldMk cId="3785176192" sldId="597"/>
            <ac:grpSpMk id="9" creationId="{377A830C-F20B-35C2-257F-7C9D8D40FEA6}"/>
          </ac:grpSpMkLst>
        </pc:grpChg>
        <pc:picChg chg="add mod modCrop">
          <ac:chgData name="Doug Kokot" userId="8c83ce9d920018f3" providerId="LiveId" clId="{EDB87500-BE8F-4AC6-9E5F-D62FC11FF6E3}" dt="2025-06-03T22:36:15.907" v="168" actId="164"/>
          <ac:picMkLst>
            <pc:docMk/>
            <pc:sldMk cId="3785176192" sldId="597"/>
            <ac:picMk id="3" creationId="{A1E0901B-325D-48AC-6E28-B4F89352BE05}"/>
          </ac:picMkLst>
        </pc:picChg>
        <pc:picChg chg="add mod modCrop">
          <ac:chgData name="Doug Kokot" userId="8c83ce9d920018f3" providerId="LiveId" clId="{EDB87500-BE8F-4AC6-9E5F-D62FC11FF6E3}" dt="2025-06-03T22:36:15.907" v="168" actId="164"/>
          <ac:picMkLst>
            <pc:docMk/>
            <pc:sldMk cId="3785176192" sldId="597"/>
            <ac:picMk id="7" creationId="{79F07BF7-630E-8D1D-DEBF-FB47CBA45523}"/>
          </ac:picMkLst>
        </pc:picChg>
      </pc:sldChg>
      <pc:sldChg chg="addSp modSp new mod modAnim">
        <pc:chgData name="Doug Kokot" userId="8c83ce9d920018f3" providerId="LiveId" clId="{EDB87500-BE8F-4AC6-9E5F-D62FC11FF6E3}" dt="2025-06-03T22:14:57.440" v="127"/>
        <pc:sldMkLst>
          <pc:docMk/>
          <pc:sldMk cId="637334714" sldId="598"/>
        </pc:sldMkLst>
        <pc:spChg chg="add mod">
          <ac:chgData name="Doug Kokot" userId="8c83ce9d920018f3" providerId="LiveId" clId="{EDB87500-BE8F-4AC6-9E5F-D62FC11FF6E3}" dt="2025-06-03T22:06:15.874" v="66" actId="1076"/>
          <ac:spMkLst>
            <pc:docMk/>
            <pc:sldMk cId="637334714" sldId="598"/>
            <ac:spMk id="4" creationId="{8606BBF3-ECE5-8038-38AE-0666E2EB22CF}"/>
          </ac:spMkLst>
        </pc:spChg>
        <pc:spChg chg="add mod">
          <ac:chgData name="Doug Kokot" userId="8c83ce9d920018f3" providerId="LiveId" clId="{EDB87500-BE8F-4AC6-9E5F-D62FC11FF6E3}" dt="2025-06-03T22:14:57.440" v="127"/>
          <ac:spMkLst>
            <pc:docMk/>
            <pc:sldMk cId="637334714" sldId="598"/>
            <ac:spMk id="5" creationId="{57802D2E-D496-EF92-FCCF-B43360B59894}"/>
          </ac:spMkLst>
        </pc:spChg>
        <pc:picChg chg="add mod">
          <ac:chgData name="Doug Kokot" userId="8c83ce9d920018f3" providerId="LiveId" clId="{EDB87500-BE8F-4AC6-9E5F-D62FC11FF6E3}" dt="2025-06-03T22:10:27.819" v="82" actId="1440"/>
          <ac:picMkLst>
            <pc:docMk/>
            <pc:sldMk cId="637334714" sldId="598"/>
            <ac:picMk id="3" creationId="{BC823FB4-AE88-00BE-DC06-DE8DD70176DB}"/>
          </ac:picMkLst>
        </pc:picChg>
      </pc:sldChg>
      <pc:sldChg chg="addSp modSp new mod modAnim">
        <pc:chgData name="Doug Kokot" userId="8c83ce9d920018f3" providerId="LiveId" clId="{EDB87500-BE8F-4AC6-9E5F-D62FC11FF6E3}" dt="2025-06-03T22:22:54.215" v="136" actId="14100"/>
        <pc:sldMkLst>
          <pc:docMk/>
          <pc:sldMk cId="2851267545" sldId="599"/>
        </pc:sldMkLst>
        <pc:spChg chg="add mod">
          <ac:chgData name="Doug Kokot" userId="8c83ce9d920018f3" providerId="LiveId" clId="{EDB87500-BE8F-4AC6-9E5F-D62FC11FF6E3}" dt="2025-06-03T22:22:54.215" v="136" actId="14100"/>
          <ac:spMkLst>
            <pc:docMk/>
            <pc:sldMk cId="2851267545" sldId="599"/>
            <ac:spMk id="4" creationId="{6F133066-6847-0338-AE2B-C9C9D1A69248}"/>
          </ac:spMkLst>
        </pc:spChg>
        <pc:picChg chg="add mod">
          <ac:chgData name="Doug Kokot" userId="8c83ce9d920018f3" providerId="LiveId" clId="{EDB87500-BE8F-4AC6-9E5F-D62FC11FF6E3}" dt="2025-06-03T22:22:15.247" v="133" actId="1076"/>
          <ac:picMkLst>
            <pc:docMk/>
            <pc:sldMk cId="2851267545" sldId="599"/>
            <ac:picMk id="3" creationId="{9E84E225-9A02-182E-EB8F-613F7F508DD4}"/>
          </ac:picMkLst>
        </pc:picChg>
      </pc:sldChg>
    </pc:docChg>
  </pc:docChgLst>
  <pc:docChgLst>
    <pc:chgData name="Doug Kokot" userId="8c83ce9d920018f3" providerId="LiveId" clId="{9B05857D-88BC-4D1D-8DDF-4E1324A6F4E1}"/>
    <pc:docChg chg="undo custSel addSld delSld modSld sldOrd">
      <pc:chgData name="Doug Kokot" userId="8c83ce9d920018f3" providerId="LiveId" clId="{9B05857D-88BC-4D1D-8DDF-4E1324A6F4E1}" dt="2024-06-23T23:42:15.063" v="847" actId="47"/>
      <pc:docMkLst>
        <pc:docMk/>
      </pc:docMkLst>
      <pc:sldChg chg="del">
        <pc:chgData name="Doug Kokot" userId="8c83ce9d920018f3" providerId="LiveId" clId="{9B05857D-88BC-4D1D-8DDF-4E1324A6F4E1}" dt="2024-06-23T23:42:15.063" v="847" actId="47"/>
        <pc:sldMkLst>
          <pc:docMk/>
          <pc:sldMk cId="0" sldId="256"/>
        </pc:sldMkLst>
      </pc:sldChg>
      <pc:sldChg chg="modSp mod ord modAnim modShow">
        <pc:chgData name="Doug Kokot" userId="8c83ce9d920018f3" providerId="LiveId" clId="{9B05857D-88BC-4D1D-8DDF-4E1324A6F4E1}" dt="2024-06-19T16:15:23.755" v="642"/>
        <pc:sldMkLst>
          <pc:docMk/>
          <pc:sldMk cId="0" sldId="257"/>
        </pc:sldMkLst>
      </pc:sldChg>
      <pc:sldChg chg="delSp modSp mod ord modAnim modShow">
        <pc:chgData name="Doug Kokot" userId="8c83ce9d920018f3" providerId="LiveId" clId="{9B05857D-88BC-4D1D-8DDF-4E1324A6F4E1}" dt="2024-06-19T16:18:03.674" v="655"/>
        <pc:sldMkLst>
          <pc:docMk/>
          <pc:sldMk cId="0" sldId="258"/>
        </pc:sldMkLst>
      </pc:sldChg>
      <pc:sldChg chg="modSp mod ord modAnim modShow">
        <pc:chgData name="Doug Kokot" userId="8c83ce9d920018f3" providerId="LiveId" clId="{9B05857D-88BC-4D1D-8DDF-4E1324A6F4E1}" dt="2024-06-11T21:21:23.068" v="428"/>
        <pc:sldMkLst>
          <pc:docMk/>
          <pc:sldMk cId="0" sldId="259"/>
        </pc:sldMkLst>
      </pc:sldChg>
      <pc:sldChg chg="mod ord modAnim modShow">
        <pc:chgData name="Doug Kokot" userId="8c83ce9d920018f3" providerId="LiveId" clId="{9B05857D-88BC-4D1D-8DDF-4E1324A6F4E1}" dt="2024-06-19T16:19:11.730" v="656"/>
        <pc:sldMkLst>
          <pc:docMk/>
          <pc:sldMk cId="0" sldId="260"/>
        </pc:sldMkLst>
      </pc:sldChg>
      <pc:sldChg chg="modSp mod ord modAnim modShow">
        <pc:chgData name="Doug Kokot" userId="8c83ce9d920018f3" providerId="LiveId" clId="{9B05857D-88BC-4D1D-8DDF-4E1324A6F4E1}" dt="2024-06-19T16:07:07.765" v="607" actId="6549"/>
        <pc:sldMkLst>
          <pc:docMk/>
          <pc:sldMk cId="0" sldId="261"/>
        </pc:sldMkLst>
      </pc:sldChg>
      <pc:sldChg chg="modSp mod ord modAnim modShow">
        <pc:chgData name="Doug Kokot" userId="8c83ce9d920018f3" providerId="LiveId" clId="{9B05857D-88BC-4D1D-8DDF-4E1324A6F4E1}" dt="2024-06-23T23:37:10.433" v="808" actId="20577"/>
        <pc:sldMkLst>
          <pc:docMk/>
          <pc:sldMk cId="0" sldId="262"/>
        </pc:sldMkLst>
      </pc:sldChg>
      <pc:sldChg chg="modSp mod ord modAnim modShow">
        <pc:chgData name="Doug Kokot" userId="8c83ce9d920018f3" providerId="LiveId" clId="{9B05857D-88BC-4D1D-8DDF-4E1324A6F4E1}" dt="2024-06-11T21:27:29.075" v="454"/>
        <pc:sldMkLst>
          <pc:docMk/>
          <pc:sldMk cId="0" sldId="263"/>
        </pc:sldMkLst>
      </pc:sldChg>
      <pc:sldChg chg="modSp mod ord modAnim modShow">
        <pc:chgData name="Doug Kokot" userId="8c83ce9d920018f3" providerId="LiveId" clId="{9B05857D-88BC-4D1D-8DDF-4E1324A6F4E1}" dt="2024-06-11T21:28:30.810" v="459"/>
        <pc:sldMkLst>
          <pc:docMk/>
          <pc:sldMk cId="0" sldId="264"/>
        </pc:sldMkLst>
      </pc:sldChg>
      <pc:sldChg chg="mod ord modShow">
        <pc:chgData name="Doug Kokot" userId="8c83ce9d920018f3" providerId="LiveId" clId="{9B05857D-88BC-4D1D-8DDF-4E1324A6F4E1}" dt="2024-06-11T16:49:29.103" v="187" actId="729"/>
        <pc:sldMkLst>
          <pc:docMk/>
          <pc:sldMk cId="0" sldId="265"/>
        </pc:sldMkLst>
      </pc:sldChg>
      <pc:sldChg chg="modSp del mod ord modShow">
        <pc:chgData name="Doug Kokot" userId="8c83ce9d920018f3" providerId="LiveId" clId="{9B05857D-88BC-4D1D-8DDF-4E1324A6F4E1}" dt="2024-06-23T23:41:33.479" v="845" actId="47"/>
        <pc:sldMkLst>
          <pc:docMk/>
          <pc:sldMk cId="0" sldId="266"/>
        </pc:sldMkLst>
      </pc:sldChg>
      <pc:sldChg chg="del mod ord modShow">
        <pc:chgData name="Doug Kokot" userId="8c83ce9d920018f3" providerId="LiveId" clId="{9B05857D-88BC-4D1D-8DDF-4E1324A6F4E1}" dt="2024-06-23T23:41:33.479" v="845" actId="47"/>
        <pc:sldMkLst>
          <pc:docMk/>
          <pc:sldMk cId="0" sldId="267"/>
        </pc:sldMkLst>
      </pc:sldChg>
      <pc:sldChg chg="del mod ord modShow">
        <pc:chgData name="Doug Kokot" userId="8c83ce9d920018f3" providerId="LiveId" clId="{9B05857D-88BC-4D1D-8DDF-4E1324A6F4E1}" dt="2024-06-23T23:41:37.115" v="846" actId="47"/>
        <pc:sldMkLst>
          <pc:docMk/>
          <pc:sldMk cId="0" sldId="268"/>
        </pc:sldMkLst>
      </pc:sldChg>
      <pc:sldChg chg="modSp mod ord modAnim modShow">
        <pc:chgData name="Doug Kokot" userId="8c83ce9d920018f3" providerId="LiveId" clId="{9B05857D-88BC-4D1D-8DDF-4E1324A6F4E1}" dt="2024-06-11T21:31:25.062" v="467" actId="1038"/>
        <pc:sldMkLst>
          <pc:docMk/>
          <pc:sldMk cId="0" sldId="269"/>
        </pc:sldMkLst>
      </pc:sldChg>
      <pc:sldChg chg="delSp modSp mod ord delAnim modAnim modShow">
        <pc:chgData name="Doug Kokot" userId="8c83ce9d920018f3" providerId="LiveId" clId="{9B05857D-88BC-4D1D-8DDF-4E1324A6F4E1}" dt="2024-06-11T21:33:14.434" v="475"/>
        <pc:sldMkLst>
          <pc:docMk/>
          <pc:sldMk cId="0" sldId="270"/>
        </pc:sldMkLst>
      </pc:sldChg>
      <pc:sldChg chg="mod ord modShow">
        <pc:chgData name="Doug Kokot" userId="8c83ce9d920018f3" providerId="LiveId" clId="{9B05857D-88BC-4D1D-8DDF-4E1324A6F4E1}" dt="2024-06-11T16:49:29.103" v="187" actId="729"/>
        <pc:sldMkLst>
          <pc:docMk/>
          <pc:sldMk cId="0" sldId="271"/>
        </pc:sldMkLst>
      </pc:sldChg>
      <pc:sldChg chg="modSp mod ord modShow">
        <pc:chgData name="Doug Kokot" userId="8c83ce9d920018f3" providerId="LiveId" clId="{9B05857D-88BC-4D1D-8DDF-4E1324A6F4E1}" dt="2024-06-19T16:23:02.228" v="657" actId="20577"/>
        <pc:sldMkLst>
          <pc:docMk/>
          <pc:sldMk cId="0" sldId="272"/>
        </pc:sldMkLst>
      </pc:sldChg>
      <pc:sldChg chg="mod ord modShow">
        <pc:chgData name="Doug Kokot" userId="8c83ce9d920018f3" providerId="LiveId" clId="{9B05857D-88BC-4D1D-8DDF-4E1324A6F4E1}" dt="2024-06-11T16:49:29.103" v="187" actId="729"/>
        <pc:sldMkLst>
          <pc:docMk/>
          <pc:sldMk cId="0" sldId="273"/>
        </pc:sldMkLst>
      </pc:sldChg>
      <pc:sldChg chg="addSp delSp del mod ord modShow">
        <pc:chgData name="Doug Kokot" userId="8c83ce9d920018f3" providerId="LiveId" clId="{9B05857D-88BC-4D1D-8DDF-4E1324A6F4E1}" dt="2024-06-23T23:42:15.063" v="847" actId="47"/>
        <pc:sldMkLst>
          <pc:docMk/>
          <pc:sldMk cId="0" sldId="274"/>
        </pc:sldMkLst>
      </pc:sldChg>
      <pc:sldChg chg="del">
        <pc:chgData name="Doug Kokot" userId="8c83ce9d920018f3" providerId="LiveId" clId="{9B05857D-88BC-4D1D-8DDF-4E1324A6F4E1}" dt="2024-06-11T16:50:46.380" v="191" actId="47"/>
        <pc:sldMkLst>
          <pc:docMk/>
          <pc:sldMk cId="0" sldId="276"/>
        </pc:sldMkLst>
      </pc:sldChg>
      <pc:sldChg chg="modSp mod">
        <pc:chgData name="Doug Kokot" userId="8c83ce9d920018f3" providerId="LiveId" clId="{9B05857D-88BC-4D1D-8DDF-4E1324A6F4E1}" dt="2024-06-19T16:09:53.369" v="619" actId="1076"/>
        <pc:sldMkLst>
          <pc:docMk/>
          <pc:sldMk cId="1348495211" sldId="296"/>
        </pc:sldMkLst>
      </pc:sldChg>
      <pc:sldChg chg="del">
        <pc:chgData name="Doug Kokot" userId="8c83ce9d920018f3" providerId="LiveId" clId="{9B05857D-88BC-4D1D-8DDF-4E1324A6F4E1}" dt="2024-06-23T23:42:15.063" v="847" actId="47"/>
        <pc:sldMkLst>
          <pc:docMk/>
          <pc:sldMk cId="4250609890" sldId="438"/>
        </pc:sldMkLst>
      </pc:sldChg>
      <pc:sldChg chg="modSp mod">
        <pc:chgData name="Doug Kokot" userId="8c83ce9d920018f3" providerId="LiveId" clId="{9B05857D-88BC-4D1D-8DDF-4E1324A6F4E1}" dt="2024-06-11T16:39:37.282" v="102" actId="1076"/>
        <pc:sldMkLst>
          <pc:docMk/>
          <pc:sldMk cId="1970928924" sldId="439"/>
        </pc:sldMkLst>
      </pc:sldChg>
      <pc:sldChg chg="del">
        <pc:chgData name="Doug Kokot" userId="8c83ce9d920018f3" providerId="LiveId" clId="{9B05857D-88BC-4D1D-8DDF-4E1324A6F4E1}" dt="2024-06-23T23:42:15.063" v="847" actId="47"/>
        <pc:sldMkLst>
          <pc:docMk/>
          <pc:sldMk cId="2437491293" sldId="440"/>
        </pc:sldMkLst>
      </pc:sldChg>
      <pc:sldChg chg="del mod modShow">
        <pc:chgData name="Doug Kokot" userId="8c83ce9d920018f3" providerId="LiveId" clId="{9B05857D-88BC-4D1D-8DDF-4E1324A6F4E1}" dt="2024-06-23T23:42:15.063" v="847" actId="47"/>
        <pc:sldMkLst>
          <pc:docMk/>
          <pc:sldMk cId="3334888353" sldId="441"/>
        </pc:sldMkLst>
      </pc:sldChg>
      <pc:sldChg chg="del mod ord modShow">
        <pc:chgData name="Doug Kokot" userId="8c83ce9d920018f3" providerId="LiveId" clId="{9B05857D-88BC-4D1D-8DDF-4E1324A6F4E1}" dt="2024-06-23T23:42:15.063" v="847" actId="47"/>
        <pc:sldMkLst>
          <pc:docMk/>
          <pc:sldMk cId="1008646949" sldId="442"/>
        </pc:sldMkLst>
      </pc:sldChg>
      <pc:sldChg chg="del">
        <pc:chgData name="Doug Kokot" userId="8c83ce9d920018f3" providerId="LiveId" clId="{9B05857D-88BC-4D1D-8DDF-4E1324A6F4E1}" dt="2024-06-23T23:42:15.063" v="847" actId="47"/>
        <pc:sldMkLst>
          <pc:docMk/>
          <pc:sldMk cId="1733181139" sldId="443"/>
        </pc:sldMkLst>
      </pc:sldChg>
      <pc:sldChg chg="del">
        <pc:chgData name="Doug Kokot" userId="8c83ce9d920018f3" providerId="LiveId" clId="{9B05857D-88BC-4D1D-8DDF-4E1324A6F4E1}" dt="2024-06-23T23:42:15.063" v="847" actId="47"/>
        <pc:sldMkLst>
          <pc:docMk/>
          <pc:sldMk cId="2514279476" sldId="444"/>
        </pc:sldMkLst>
      </pc:sldChg>
      <pc:sldChg chg="del">
        <pc:chgData name="Doug Kokot" userId="8c83ce9d920018f3" providerId="LiveId" clId="{9B05857D-88BC-4D1D-8DDF-4E1324A6F4E1}" dt="2024-06-23T23:42:15.063" v="847" actId="47"/>
        <pc:sldMkLst>
          <pc:docMk/>
          <pc:sldMk cId="2711528414" sldId="445"/>
        </pc:sldMkLst>
      </pc:sldChg>
      <pc:sldChg chg="del">
        <pc:chgData name="Doug Kokot" userId="8c83ce9d920018f3" providerId="LiveId" clId="{9B05857D-88BC-4D1D-8DDF-4E1324A6F4E1}" dt="2024-06-23T23:42:15.063" v="847" actId="47"/>
        <pc:sldMkLst>
          <pc:docMk/>
          <pc:sldMk cId="912171401" sldId="446"/>
        </pc:sldMkLst>
      </pc:sldChg>
      <pc:sldChg chg="del">
        <pc:chgData name="Doug Kokot" userId="8c83ce9d920018f3" providerId="LiveId" clId="{9B05857D-88BC-4D1D-8DDF-4E1324A6F4E1}" dt="2024-06-23T23:42:15.063" v="847" actId="47"/>
        <pc:sldMkLst>
          <pc:docMk/>
          <pc:sldMk cId="1071894960" sldId="447"/>
        </pc:sldMkLst>
      </pc:sldChg>
      <pc:sldChg chg="del">
        <pc:chgData name="Doug Kokot" userId="8c83ce9d920018f3" providerId="LiveId" clId="{9B05857D-88BC-4D1D-8DDF-4E1324A6F4E1}" dt="2024-06-23T23:42:15.063" v="847" actId="47"/>
        <pc:sldMkLst>
          <pc:docMk/>
          <pc:sldMk cId="1938599191" sldId="448"/>
        </pc:sldMkLst>
      </pc:sldChg>
      <pc:sldChg chg="del">
        <pc:chgData name="Doug Kokot" userId="8c83ce9d920018f3" providerId="LiveId" clId="{9B05857D-88BC-4D1D-8DDF-4E1324A6F4E1}" dt="2024-06-23T23:42:15.063" v="847" actId="47"/>
        <pc:sldMkLst>
          <pc:docMk/>
          <pc:sldMk cId="4000921758" sldId="449"/>
        </pc:sldMkLst>
      </pc:sldChg>
      <pc:sldChg chg="del">
        <pc:chgData name="Doug Kokot" userId="8c83ce9d920018f3" providerId="LiveId" clId="{9B05857D-88BC-4D1D-8DDF-4E1324A6F4E1}" dt="2024-06-23T23:42:15.063" v="847" actId="47"/>
        <pc:sldMkLst>
          <pc:docMk/>
          <pc:sldMk cId="2910416439" sldId="450"/>
        </pc:sldMkLst>
      </pc:sldChg>
      <pc:sldChg chg="del mod modShow">
        <pc:chgData name="Doug Kokot" userId="8c83ce9d920018f3" providerId="LiveId" clId="{9B05857D-88BC-4D1D-8DDF-4E1324A6F4E1}" dt="2024-06-23T23:42:15.063" v="847" actId="47"/>
        <pc:sldMkLst>
          <pc:docMk/>
          <pc:sldMk cId="3778488468" sldId="451"/>
        </pc:sldMkLst>
      </pc:sldChg>
      <pc:sldChg chg="del mod modShow">
        <pc:chgData name="Doug Kokot" userId="8c83ce9d920018f3" providerId="LiveId" clId="{9B05857D-88BC-4D1D-8DDF-4E1324A6F4E1}" dt="2024-06-23T23:42:15.063" v="847" actId="47"/>
        <pc:sldMkLst>
          <pc:docMk/>
          <pc:sldMk cId="2433341069" sldId="452"/>
        </pc:sldMkLst>
      </pc:sldChg>
      <pc:sldChg chg="del mod modShow">
        <pc:chgData name="Doug Kokot" userId="8c83ce9d920018f3" providerId="LiveId" clId="{9B05857D-88BC-4D1D-8DDF-4E1324A6F4E1}" dt="2024-06-23T23:42:15.063" v="847" actId="47"/>
        <pc:sldMkLst>
          <pc:docMk/>
          <pc:sldMk cId="3497718013" sldId="453"/>
        </pc:sldMkLst>
      </pc:sldChg>
      <pc:sldChg chg="del mod modShow">
        <pc:chgData name="Doug Kokot" userId="8c83ce9d920018f3" providerId="LiveId" clId="{9B05857D-88BC-4D1D-8DDF-4E1324A6F4E1}" dt="2024-06-23T23:42:15.063" v="847" actId="47"/>
        <pc:sldMkLst>
          <pc:docMk/>
          <pc:sldMk cId="1106111273" sldId="454"/>
        </pc:sldMkLst>
      </pc:sldChg>
      <pc:sldChg chg="del mod modShow">
        <pc:chgData name="Doug Kokot" userId="8c83ce9d920018f3" providerId="LiveId" clId="{9B05857D-88BC-4D1D-8DDF-4E1324A6F4E1}" dt="2024-06-23T23:42:15.063" v="847" actId="47"/>
        <pc:sldMkLst>
          <pc:docMk/>
          <pc:sldMk cId="3828666779" sldId="455"/>
        </pc:sldMkLst>
      </pc:sldChg>
      <pc:sldChg chg="del mod modShow">
        <pc:chgData name="Doug Kokot" userId="8c83ce9d920018f3" providerId="LiveId" clId="{9B05857D-88BC-4D1D-8DDF-4E1324A6F4E1}" dt="2024-06-23T23:42:15.063" v="847" actId="47"/>
        <pc:sldMkLst>
          <pc:docMk/>
          <pc:sldMk cId="314391865" sldId="456"/>
        </pc:sldMkLst>
      </pc:sldChg>
      <pc:sldChg chg="del mod ord modShow">
        <pc:chgData name="Doug Kokot" userId="8c83ce9d920018f3" providerId="LiveId" clId="{9B05857D-88BC-4D1D-8DDF-4E1324A6F4E1}" dt="2024-06-23T23:42:15.063" v="847" actId="47"/>
        <pc:sldMkLst>
          <pc:docMk/>
          <pc:sldMk cId="3814011597" sldId="457"/>
        </pc:sldMkLst>
      </pc:sldChg>
      <pc:sldChg chg="del mod ord modShow">
        <pc:chgData name="Doug Kokot" userId="8c83ce9d920018f3" providerId="LiveId" clId="{9B05857D-88BC-4D1D-8DDF-4E1324A6F4E1}" dt="2024-06-23T23:42:15.063" v="847" actId="47"/>
        <pc:sldMkLst>
          <pc:docMk/>
          <pc:sldMk cId="2193275168" sldId="458"/>
        </pc:sldMkLst>
      </pc:sldChg>
      <pc:sldChg chg="del mod ord modShow">
        <pc:chgData name="Doug Kokot" userId="8c83ce9d920018f3" providerId="LiveId" clId="{9B05857D-88BC-4D1D-8DDF-4E1324A6F4E1}" dt="2024-06-23T23:42:15.063" v="847" actId="47"/>
        <pc:sldMkLst>
          <pc:docMk/>
          <pc:sldMk cId="2252608516" sldId="459"/>
        </pc:sldMkLst>
      </pc:sldChg>
      <pc:sldChg chg="del mod ord modShow">
        <pc:chgData name="Doug Kokot" userId="8c83ce9d920018f3" providerId="LiveId" clId="{9B05857D-88BC-4D1D-8DDF-4E1324A6F4E1}" dt="2024-06-23T23:42:15.063" v="847" actId="47"/>
        <pc:sldMkLst>
          <pc:docMk/>
          <pc:sldMk cId="113241785" sldId="460"/>
        </pc:sldMkLst>
      </pc:sldChg>
      <pc:sldChg chg="del">
        <pc:chgData name="Doug Kokot" userId="8c83ce9d920018f3" providerId="LiveId" clId="{9B05857D-88BC-4D1D-8DDF-4E1324A6F4E1}" dt="2024-06-23T23:42:15.063" v="847" actId="47"/>
        <pc:sldMkLst>
          <pc:docMk/>
          <pc:sldMk cId="4192527008" sldId="461"/>
        </pc:sldMkLst>
      </pc:sldChg>
      <pc:sldChg chg="del">
        <pc:chgData name="Doug Kokot" userId="8c83ce9d920018f3" providerId="LiveId" clId="{9B05857D-88BC-4D1D-8DDF-4E1324A6F4E1}" dt="2024-06-23T23:42:15.063" v="847" actId="47"/>
        <pc:sldMkLst>
          <pc:docMk/>
          <pc:sldMk cId="2747127122" sldId="462"/>
        </pc:sldMkLst>
      </pc:sldChg>
      <pc:sldChg chg="del">
        <pc:chgData name="Doug Kokot" userId="8c83ce9d920018f3" providerId="LiveId" clId="{9B05857D-88BC-4D1D-8DDF-4E1324A6F4E1}" dt="2024-06-23T23:42:15.063" v="847" actId="47"/>
        <pc:sldMkLst>
          <pc:docMk/>
          <pc:sldMk cId="3481058657" sldId="463"/>
        </pc:sldMkLst>
      </pc:sldChg>
      <pc:sldChg chg="del">
        <pc:chgData name="Doug Kokot" userId="8c83ce9d920018f3" providerId="LiveId" clId="{9B05857D-88BC-4D1D-8DDF-4E1324A6F4E1}" dt="2024-06-23T23:42:15.063" v="847" actId="47"/>
        <pc:sldMkLst>
          <pc:docMk/>
          <pc:sldMk cId="2916612302" sldId="466"/>
        </pc:sldMkLst>
      </pc:sldChg>
      <pc:sldChg chg="del">
        <pc:chgData name="Doug Kokot" userId="8c83ce9d920018f3" providerId="LiveId" clId="{9B05857D-88BC-4D1D-8DDF-4E1324A6F4E1}" dt="2024-06-23T23:42:15.063" v="847" actId="47"/>
        <pc:sldMkLst>
          <pc:docMk/>
          <pc:sldMk cId="4197551128" sldId="467"/>
        </pc:sldMkLst>
      </pc:sldChg>
      <pc:sldChg chg="del">
        <pc:chgData name="Doug Kokot" userId="8c83ce9d920018f3" providerId="LiveId" clId="{9B05857D-88BC-4D1D-8DDF-4E1324A6F4E1}" dt="2024-06-11T16:26:40.686" v="61" actId="47"/>
        <pc:sldMkLst>
          <pc:docMk/>
          <pc:sldMk cId="2785298175" sldId="468"/>
        </pc:sldMkLst>
      </pc:sldChg>
      <pc:sldChg chg="del">
        <pc:chgData name="Doug Kokot" userId="8c83ce9d920018f3" providerId="LiveId" clId="{9B05857D-88BC-4D1D-8DDF-4E1324A6F4E1}" dt="2024-06-23T23:42:15.063" v="847" actId="47"/>
        <pc:sldMkLst>
          <pc:docMk/>
          <pc:sldMk cId="2984026718" sldId="469"/>
        </pc:sldMkLst>
      </pc:sldChg>
      <pc:sldChg chg="del">
        <pc:chgData name="Doug Kokot" userId="8c83ce9d920018f3" providerId="LiveId" clId="{9B05857D-88BC-4D1D-8DDF-4E1324A6F4E1}" dt="2024-06-23T23:42:15.063" v="847" actId="47"/>
        <pc:sldMkLst>
          <pc:docMk/>
          <pc:sldMk cId="185557706" sldId="470"/>
        </pc:sldMkLst>
      </pc:sldChg>
      <pc:sldChg chg="del">
        <pc:chgData name="Doug Kokot" userId="8c83ce9d920018f3" providerId="LiveId" clId="{9B05857D-88BC-4D1D-8DDF-4E1324A6F4E1}" dt="2024-06-23T23:42:15.063" v="847" actId="47"/>
        <pc:sldMkLst>
          <pc:docMk/>
          <pc:sldMk cId="1038769932" sldId="471"/>
        </pc:sldMkLst>
      </pc:sldChg>
      <pc:sldChg chg="del">
        <pc:chgData name="Doug Kokot" userId="8c83ce9d920018f3" providerId="LiveId" clId="{9B05857D-88BC-4D1D-8DDF-4E1324A6F4E1}" dt="2024-06-23T23:42:15.063" v="847" actId="47"/>
        <pc:sldMkLst>
          <pc:docMk/>
          <pc:sldMk cId="1686383771" sldId="472"/>
        </pc:sldMkLst>
      </pc:sldChg>
      <pc:sldChg chg="del">
        <pc:chgData name="Doug Kokot" userId="8c83ce9d920018f3" providerId="LiveId" clId="{9B05857D-88BC-4D1D-8DDF-4E1324A6F4E1}" dt="2024-06-23T23:42:15.063" v="847" actId="47"/>
        <pc:sldMkLst>
          <pc:docMk/>
          <pc:sldMk cId="2766840835" sldId="473"/>
        </pc:sldMkLst>
      </pc:sldChg>
      <pc:sldChg chg="del">
        <pc:chgData name="Doug Kokot" userId="8c83ce9d920018f3" providerId="LiveId" clId="{9B05857D-88BC-4D1D-8DDF-4E1324A6F4E1}" dt="2024-06-23T23:42:15.063" v="847" actId="47"/>
        <pc:sldMkLst>
          <pc:docMk/>
          <pc:sldMk cId="3811025283" sldId="474"/>
        </pc:sldMkLst>
      </pc:sldChg>
      <pc:sldChg chg="del">
        <pc:chgData name="Doug Kokot" userId="8c83ce9d920018f3" providerId="LiveId" clId="{9B05857D-88BC-4D1D-8DDF-4E1324A6F4E1}" dt="2024-06-23T23:42:15.063" v="847" actId="47"/>
        <pc:sldMkLst>
          <pc:docMk/>
          <pc:sldMk cId="1365826736" sldId="475"/>
        </pc:sldMkLst>
      </pc:sldChg>
      <pc:sldChg chg="del">
        <pc:chgData name="Doug Kokot" userId="8c83ce9d920018f3" providerId="LiveId" clId="{9B05857D-88BC-4D1D-8DDF-4E1324A6F4E1}" dt="2024-06-23T23:42:15.063" v="847" actId="47"/>
        <pc:sldMkLst>
          <pc:docMk/>
          <pc:sldMk cId="1920361108" sldId="476"/>
        </pc:sldMkLst>
      </pc:sldChg>
      <pc:sldChg chg="del">
        <pc:chgData name="Doug Kokot" userId="8c83ce9d920018f3" providerId="LiveId" clId="{9B05857D-88BC-4D1D-8DDF-4E1324A6F4E1}" dt="2024-06-23T23:42:15.063" v="847" actId="47"/>
        <pc:sldMkLst>
          <pc:docMk/>
          <pc:sldMk cId="563096515" sldId="477"/>
        </pc:sldMkLst>
      </pc:sldChg>
      <pc:sldChg chg="del">
        <pc:chgData name="Doug Kokot" userId="8c83ce9d920018f3" providerId="LiveId" clId="{9B05857D-88BC-4D1D-8DDF-4E1324A6F4E1}" dt="2024-06-23T23:42:15.063" v="847" actId="47"/>
        <pc:sldMkLst>
          <pc:docMk/>
          <pc:sldMk cId="2504306970" sldId="478"/>
        </pc:sldMkLst>
      </pc:sldChg>
      <pc:sldChg chg="del">
        <pc:chgData name="Doug Kokot" userId="8c83ce9d920018f3" providerId="LiveId" clId="{9B05857D-88BC-4D1D-8DDF-4E1324A6F4E1}" dt="2024-06-23T23:42:15.063" v="847" actId="47"/>
        <pc:sldMkLst>
          <pc:docMk/>
          <pc:sldMk cId="741182944" sldId="479"/>
        </pc:sldMkLst>
      </pc:sldChg>
      <pc:sldChg chg="del">
        <pc:chgData name="Doug Kokot" userId="8c83ce9d920018f3" providerId="LiveId" clId="{9B05857D-88BC-4D1D-8DDF-4E1324A6F4E1}" dt="2024-06-23T23:42:15.063" v="847" actId="47"/>
        <pc:sldMkLst>
          <pc:docMk/>
          <pc:sldMk cId="3155493967" sldId="480"/>
        </pc:sldMkLst>
      </pc:sldChg>
      <pc:sldChg chg="del">
        <pc:chgData name="Doug Kokot" userId="8c83ce9d920018f3" providerId="LiveId" clId="{9B05857D-88BC-4D1D-8DDF-4E1324A6F4E1}" dt="2024-06-23T23:42:15.063" v="847" actId="47"/>
        <pc:sldMkLst>
          <pc:docMk/>
          <pc:sldMk cId="578317765" sldId="481"/>
        </pc:sldMkLst>
      </pc:sldChg>
      <pc:sldChg chg="del">
        <pc:chgData name="Doug Kokot" userId="8c83ce9d920018f3" providerId="LiveId" clId="{9B05857D-88BC-4D1D-8DDF-4E1324A6F4E1}" dt="2024-06-23T23:42:15.063" v="847" actId="47"/>
        <pc:sldMkLst>
          <pc:docMk/>
          <pc:sldMk cId="1531691551" sldId="482"/>
        </pc:sldMkLst>
      </pc:sldChg>
      <pc:sldChg chg="del">
        <pc:chgData name="Doug Kokot" userId="8c83ce9d920018f3" providerId="LiveId" clId="{9B05857D-88BC-4D1D-8DDF-4E1324A6F4E1}" dt="2024-06-23T23:42:15.063" v="847" actId="47"/>
        <pc:sldMkLst>
          <pc:docMk/>
          <pc:sldMk cId="2140237137" sldId="483"/>
        </pc:sldMkLst>
      </pc:sldChg>
      <pc:sldChg chg="del">
        <pc:chgData name="Doug Kokot" userId="8c83ce9d920018f3" providerId="LiveId" clId="{9B05857D-88BC-4D1D-8DDF-4E1324A6F4E1}" dt="2024-06-23T23:42:15.063" v="847" actId="47"/>
        <pc:sldMkLst>
          <pc:docMk/>
          <pc:sldMk cId="381621552" sldId="484"/>
        </pc:sldMkLst>
      </pc:sldChg>
      <pc:sldChg chg="del mod modShow">
        <pc:chgData name="Doug Kokot" userId="8c83ce9d920018f3" providerId="LiveId" clId="{9B05857D-88BC-4D1D-8DDF-4E1324A6F4E1}" dt="2024-06-23T23:42:15.063" v="847" actId="47"/>
        <pc:sldMkLst>
          <pc:docMk/>
          <pc:sldMk cId="1471127489" sldId="485"/>
        </pc:sldMkLst>
      </pc:sldChg>
      <pc:sldChg chg="del mod modShow">
        <pc:chgData name="Doug Kokot" userId="8c83ce9d920018f3" providerId="LiveId" clId="{9B05857D-88BC-4D1D-8DDF-4E1324A6F4E1}" dt="2024-06-23T23:42:15.063" v="847" actId="47"/>
        <pc:sldMkLst>
          <pc:docMk/>
          <pc:sldMk cId="870322156" sldId="488"/>
        </pc:sldMkLst>
      </pc:sldChg>
      <pc:sldChg chg="del mod modShow">
        <pc:chgData name="Doug Kokot" userId="8c83ce9d920018f3" providerId="LiveId" clId="{9B05857D-88BC-4D1D-8DDF-4E1324A6F4E1}" dt="2024-06-23T23:42:15.063" v="847" actId="47"/>
        <pc:sldMkLst>
          <pc:docMk/>
          <pc:sldMk cId="1049170354" sldId="490"/>
        </pc:sldMkLst>
      </pc:sldChg>
      <pc:sldChg chg="del mod modShow">
        <pc:chgData name="Doug Kokot" userId="8c83ce9d920018f3" providerId="LiveId" clId="{9B05857D-88BC-4D1D-8DDF-4E1324A6F4E1}" dt="2024-06-23T23:42:15.063" v="847" actId="47"/>
        <pc:sldMkLst>
          <pc:docMk/>
          <pc:sldMk cId="577793474" sldId="491"/>
        </pc:sldMkLst>
      </pc:sldChg>
      <pc:sldChg chg="del mod modShow">
        <pc:chgData name="Doug Kokot" userId="8c83ce9d920018f3" providerId="LiveId" clId="{9B05857D-88BC-4D1D-8DDF-4E1324A6F4E1}" dt="2024-06-23T23:42:15.063" v="847" actId="47"/>
        <pc:sldMkLst>
          <pc:docMk/>
          <pc:sldMk cId="3452833623" sldId="492"/>
        </pc:sldMkLst>
      </pc:sldChg>
      <pc:sldChg chg="del">
        <pc:chgData name="Doug Kokot" userId="8c83ce9d920018f3" providerId="LiveId" clId="{9B05857D-88BC-4D1D-8DDF-4E1324A6F4E1}" dt="2024-06-23T23:42:15.063" v="847" actId="47"/>
        <pc:sldMkLst>
          <pc:docMk/>
          <pc:sldMk cId="818479485" sldId="494"/>
        </pc:sldMkLst>
      </pc:sldChg>
      <pc:sldChg chg="modSp del mod ord modAnim modShow">
        <pc:chgData name="Doug Kokot" userId="8c83ce9d920018f3" providerId="LiveId" clId="{9B05857D-88BC-4D1D-8DDF-4E1324A6F4E1}" dt="2024-06-23T23:42:15.063" v="847" actId="47"/>
        <pc:sldMkLst>
          <pc:docMk/>
          <pc:sldMk cId="3000194655" sldId="495"/>
        </pc:sldMkLst>
      </pc:sldChg>
      <pc:sldChg chg="modSp modAnim">
        <pc:chgData name="Doug Kokot" userId="8c83ce9d920018f3" providerId="LiveId" clId="{9B05857D-88BC-4D1D-8DDF-4E1324A6F4E1}" dt="2024-06-19T16:14:17.883" v="637"/>
        <pc:sldMkLst>
          <pc:docMk/>
          <pc:sldMk cId="673901600" sldId="496"/>
        </pc:sldMkLst>
      </pc:sldChg>
      <pc:sldChg chg="del mod modShow">
        <pc:chgData name="Doug Kokot" userId="8c83ce9d920018f3" providerId="LiveId" clId="{9B05857D-88BC-4D1D-8DDF-4E1324A6F4E1}" dt="2024-06-23T23:42:15.063" v="847" actId="47"/>
        <pc:sldMkLst>
          <pc:docMk/>
          <pc:sldMk cId="3344988495" sldId="497"/>
        </pc:sldMkLst>
      </pc:sldChg>
      <pc:sldChg chg="modSp modAnim">
        <pc:chgData name="Doug Kokot" userId="8c83ce9d920018f3" providerId="LiveId" clId="{9B05857D-88BC-4D1D-8DDF-4E1324A6F4E1}" dt="2024-06-19T16:11:37.403" v="629"/>
        <pc:sldMkLst>
          <pc:docMk/>
          <pc:sldMk cId="943123236" sldId="498"/>
        </pc:sldMkLst>
      </pc:sldChg>
      <pc:sldChg chg="del">
        <pc:chgData name="Doug Kokot" userId="8c83ce9d920018f3" providerId="LiveId" clId="{9B05857D-88BC-4D1D-8DDF-4E1324A6F4E1}" dt="2024-06-23T23:42:15.063" v="847" actId="47"/>
        <pc:sldMkLst>
          <pc:docMk/>
          <pc:sldMk cId="3339936146" sldId="499"/>
        </pc:sldMkLst>
      </pc:sldChg>
      <pc:sldChg chg="del">
        <pc:chgData name="Doug Kokot" userId="8c83ce9d920018f3" providerId="LiveId" clId="{9B05857D-88BC-4D1D-8DDF-4E1324A6F4E1}" dt="2024-06-23T23:42:15.063" v="847" actId="47"/>
        <pc:sldMkLst>
          <pc:docMk/>
          <pc:sldMk cId="821869499" sldId="500"/>
        </pc:sldMkLst>
      </pc:sldChg>
      <pc:sldChg chg="del">
        <pc:chgData name="Doug Kokot" userId="8c83ce9d920018f3" providerId="LiveId" clId="{9B05857D-88BC-4D1D-8DDF-4E1324A6F4E1}" dt="2024-06-23T23:42:15.063" v="847" actId="47"/>
        <pc:sldMkLst>
          <pc:docMk/>
          <pc:sldMk cId="165125470" sldId="501"/>
        </pc:sldMkLst>
      </pc:sldChg>
      <pc:sldChg chg="del">
        <pc:chgData name="Doug Kokot" userId="8c83ce9d920018f3" providerId="LiveId" clId="{9B05857D-88BC-4D1D-8DDF-4E1324A6F4E1}" dt="2024-06-23T23:42:15.063" v="847" actId="47"/>
        <pc:sldMkLst>
          <pc:docMk/>
          <pc:sldMk cId="838695745" sldId="503"/>
        </pc:sldMkLst>
      </pc:sldChg>
      <pc:sldChg chg="del">
        <pc:chgData name="Doug Kokot" userId="8c83ce9d920018f3" providerId="LiveId" clId="{9B05857D-88BC-4D1D-8DDF-4E1324A6F4E1}" dt="2024-06-11T16:26:40.686" v="61" actId="47"/>
        <pc:sldMkLst>
          <pc:docMk/>
          <pc:sldMk cId="3255075539" sldId="505"/>
        </pc:sldMkLst>
      </pc:sldChg>
      <pc:sldChg chg="del mod modShow">
        <pc:chgData name="Doug Kokot" userId="8c83ce9d920018f3" providerId="LiveId" clId="{9B05857D-88BC-4D1D-8DDF-4E1324A6F4E1}" dt="2024-06-23T23:42:15.063" v="847" actId="47"/>
        <pc:sldMkLst>
          <pc:docMk/>
          <pc:sldMk cId="1999359632" sldId="506"/>
        </pc:sldMkLst>
      </pc:sldChg>
      <pc:sldChg chg="del">
        <pc:chgData name="Doug Kokot" userId="8c83ce9d920018f3" providerId="LiveId" clId="{9B05857D-88BC-4D1D-8DDF-4E1324A6F4E1}" dt="2024-06-11T16:26:40.686" v="61" actId="47"/>
        <pc:sldMkLst>
          <pc:docMk/>
          <pc:sldMk cId="2351702033" sldId="507"/>
        </pc:sldMkLst>
      </pc:sldChg>
      <pc:sldChg chg="del">
        <pc:chgData name="Doug Kokot" userId="8c83ce9d920018f3" providerId="LiveId" clId="{9B05857D-88BC-4D1D-8DDF-4E1324A6F4E1}" dt="2024-06-11T16:26:40.686" v="61" actId="47"/>
        <pc:sldMkLst>
          <pc:docMk/>
          <pc:sldMk cId="2445464345" sldId="508"/>
        </pc:sldMkLst>
      </pc:sldChg>
      <pc:sldChg chg="del">
        <pc:chgData name="Doug Kokot" userId="8c83ce9d920018f3" providerId="LiveId" clId="{9B05857D-88BC-4D1D-8DDF-4E1324A6F4E1}" dt="2024-06-11T16:26:40.686" v="61" actId="47"/>
        <pc:sldMkLst>
          <pc:docMk/>
          <pc:sldMk cId="3755723708" sldId="509"/>
        </pc:sldMkLst>
      </pc:sldChg>
      <pc:sldChg chg="del">
        <pc:chgData name="Doug Kokot" userId="8c83ce9d920018f3" providerId="LiveId" clId="{9B05857D-88BC-4D1D-8DDF-4E1324A6F4E1}" dt="2024-06-11T16:26:40.686" v="61" actId="47"/>
        <pc:sldMkLst>
          <pc:docMk/>
          <pc:sldMk cId="2717104845" sldId="510"/>
        </pc:sldMkLst>
      </pc:sldChg>
      <pc:sldChg chg="del">
        <pc:chgData name="Doug Kokot" userId="8c83ce9d920018f3" providerId="LiveId" clId="{9B05857D-88BC-4D1D-8DDF-4E1324A6F4E1}" dt="2024-06-11T16:26:40.686" v="61" actId="47"/>
        <pc:sldMkLst>
          <pc:docMk/>
          <pc:sldMk cId="2688122821" sldId="511"/>
        </pc:sldMkLst>
      </pc:sldChg>
      <pc:sldChg chg="del">
        <pc:chgData name="Doug Kokot" userId="8c83ce9d920018f3" providerId="LiveId" clId="{9B05857D-88BC-4D1D-8DDF-4E1324A6F4E1}" dt="2024-06-11T16:26:40.686" v="61" actId="47"/>
        <pc:sldMkLst>
          <pc:docMk/>
          <pc:sldMk cId="1716184751" sldId="512"/>
        </pc:sldMkLst>
      </pc:sldChg>
      <pc:sldChg chg="del">
        <pc:chgData name="Doug Kokot" userId="8c83ce9d920018f3" providerId="LiveId" clId="{9B05857D-88BC-4D1D-8DDF-4E1324A6F4E1}" dt="2024-06-11T16:26:40.686" v="61" actId="47"/>
        <pc:sldMkLst>
          <pc:docMk/>
          <pc:sldMk cId="1933903380" sldId="513"/>
        </pc:sldMkLst>
      </pc:sldChg>
      <pc:sldChg chg="del">
        <pc:chgData name="Doug Kokot" userId="8c83ce9d920018f3" providerId="LiveId" clId="{9B05857D-88BC-4D1D-8DDF-4E1324A6F4E1}" dt="2024-06-23T23:42:15.063" v="847" actId="47"/>
        <pc:sldMkLst>
          <pc:docMk/>
          <pc:sldMk cId="386028015" sldId="514"/>
        </pc:sldMkLst>
      </pc:sldChg>
      <pc:sldChg chg="del mod modShow">
        <pc:chgData name="Doug Kokot" userId="8c83ce9d920018f3" providerId="LiveId" clId="{9B05857D-88BC-4D1D-8DDF-4E1324A6F4E1}" dt="2024-06-23T23:42:15.063" v="847" actId="47"/>
        <pc:sldMkLst>
          <pc:docMk/>
          <pc:sldMk cId="1670987027" sldId="516"/>
        </pc:sldMkLst>
      </pc:sldChg>
      <pc:sldChg chg="del mod modShow">
        <pc:chgData name="Doug Kokot" userId="8c83ce9d920018f3" providerId="LiveId" clId="{9B05857D-88BC-4D1D-8DDF-4E1324A6F4E1}" dt="2024-06-23T23:42:15.063" v="847" actId="47"/>
        <pc:sldMkLst>
          <pc:docMk/>
          <pc:sldMk cId="1136686916" sldId="517"/>
        </pc:sldMkLst>
      </pc:sldChg>
      <pc:sldChg chg="del mod ord modShow">
        <pc:chgData name="Doug Kokot" userId="8c83ce9d920018f3" providerId="LiveId" clId="{9B05857D-88BC-4D1D-8DDF-4E1324A6F4E1}" dt="2024-06-23T23:42:15.063" v="847" actId="47"/>
        <pc:sldMkLst>
          <pc:docMk/>
          <pc:sldMk cId="1732573266" sldId="518"/>
        </pc:sldMkLst>
      </pc:sldChg>
      <pc:sldChg chg="modSp del mod ord modShow">
        <pc:chgData name="Doug Kokot" userId="8c83ce9d920018f3" providerId="LiveId" clId="{9B05857D-88BC-4D1D-8DDF-4E1324A6F4E1}" dt="2024-06-23T23:42:15.063" v="847" actId="47"/>
        <pc:sldMkLst>
          <pc:docMk/>
          <pc:sldMk cId="90222641" sldId="527"/>
        </pc:sldMkLst>
      </pc:sldChg>
      <pc:sldChg chg="del mod modShow">
        <pc:chgData name="Doug Kokot" userId="8c83ce9d920018f3" providerId="LiveId" clId="{9B05857D-88BC-4D1D-8DDF-4E1324A6F4E1}" dt="2024-06-23T23:42:15.063" v="847" actId="47"/>
        <pc:sldMkLst>
          <pc:docMk/>
          <pc:sldMk cId="197853870" sldId="529"/>
        </pc:sldMkLst>
      </pc:sldChg>
      <pc:sldChg chg="del">
        <pc:chgData name="Doug Kokot" userId="8c83ce9d920018f3" providerId="LiveId" clId="{9B05857D-88BC-4D1D-8DDF-4E1324A6F4E1}" dt="2024-06-11T16:26:40.686" v="61" actId="47"/>
        <pc:sldMkLst>
          <pc:docMk/>
          <pc:sldMk cId="2887867573" sldId="530"/>
        </pc:sldMkLst>
      </pc:sldChg>
      <pc:sldChg chg="del">
        <pc:chgData name="Doug Kokot" userId="8c83ce9d920018f3" providerId="LiveId" clId="{9B05857D-88BC-4D1D-8DDF-4E1324A6F4E1}" dt="2024-06-11T16:27:04.942" v="62" actId="47"/>
        <pc:sldMkLst>
          <pc:docMk/>
          <pc:sldMk cId="3279532310" sldId="531"/>
        </pc:sldMkLst>
      </pc:sldChg>
      <pc:sldChg chg="del">
        <pc:chgData name="Doug Kokot" userId="8c83ce9d920018f3" providerId="LiveId" clId="{9B05857D-88BC-4D1D-8DDF-4E1324A6F4E1}" dt="2024-06-11T16:27:04.942" v="62" actId="47"/>
        <pc:sldMkLst>
          <pc:docMk/>
          <pc:sldMk cId="2095718596" sldId="532"/>
        </pc:sldMkLst>
      </pc:sldChg>
      <pc:sldChg chg="del">
        <pc:chgData name="Doug Kokot" userId="8c83ce9d920018f3" providerId="LiveId" clId="{9B05857D-88BC-4D1D-8DDF-4E1324A6F4E1}" dt="2024-06-11T16:27:04.942" v="62" actId="47"/>
        <pc:sldMkLst>
          <pc:docMk/>
          <pc:sldMk cId="387456133" sldId="533"/>
        </pc:sldMkLst>
      </pc:sldChg>
      <pc:sldChg chg="del">
        <pc:chgData name="Doug Kokot" userId="8c83ce9d920018f3" providerId="LiveId" clId="{9B05857D-88BC-4D1D-8DDF-4E1324A6F4E1}" dt="2024-06-11T16:27:04.942" v="62" actId="47"/>
        <pc:sldMkLst>
          <pc:docMk/>
          <pc:sldMk cId="2826883722" sldId="534"/>
        </pc:sldMkLst>
      </pc:sldChg>
      <pc:sldChg chg="del">
        <pc:chgData name="Doug Kokot" userId="8c83ce9d920018f3" providerId="LiveId" clId="{9B05857D-88BC-4D1D-8DDF-4E1324A6F4E1}" dt="2024-06-11T16:27:04.942" v="62" actId="47"/>
        <pc:sldMkLst>
          <pc:docMk/>
          <pc:sldMk cId="3333925544" sldId="535"/>
        </pc:sldMkLst>
      </pc:sldChg>
      <pc:sldChg chg="del">
        <pc:chgData name="Doug Kokot" userId="8c83ce9d920018f3" providerId="LiveId" clId="{9B05857D-88BC-4D1D-8DDF-4E1324A6F4E1}" dt="2024-06-11T16:27:04.942" v="62" actId="47"/>
        <pc:sldMkLst>
          <pc:docMk/>
          <pc:sldMk cId="4118315660" sldId="536"/>
        </pc:sldMkLst>
      </pc:sldChg>
      <pc:sldChg chg="del">
        <pc:chgData name="Doug Kokot" userId="8c83ce9d920018f3" providerId="LiveId" clId="{9B05857D-88BC-4D1D-8DDF-4E1324A6F4E1}" dt="2024-06-11T16:27:04.942" v="62" actId="47"/>
        <pc:sldMkLst>
          <pc:docMk/>
          <pc:sldMk cId="1775717165" sldId="537"/>
        </pc:sldMkLst>
      </pc:sldChg>
      <pc:sldChg chg="modSp add mod modAnim">
        <pc:chgData name="Doug Kokot" userId="8c83ce9d920018f3" providerId="LiveId" clId="{9B05857D-88BC-4D1D-8DDF-4E1324A6F4E1}" dt="2024-06-19T16:08:37.765" v="611"/>
        <pc:sldMkLst>
          <pc:docMk/>
          <pc:sldMk cId="2614729175" sldId="538"/>
        </pc:sldMkLst>
      </pc:sldChg>
      <pc:sldChg chg="del">
        <pc:chgData name="Doug Kokot" userId="8c83ce9d920018f3" providerId="LiveId" clId="{9B05857D-88BC-4D1D-8DDF-4E1324A6F4E1}" dt="2024-06-11T16:27:25.244" v="63" actId="47"/>
        <pc:sldMkLst>
          <pc:docMk/>
          <pc:sldMk cId="1846399067" sldId="543"/>
        </pc:sldMkLst>
      </pc:sldChg>
      <pc:sldChg chg="del">
        <pc:chgData name="Doug Kokot" userId="8c83ce9d920018f3" providerId="LiveId" clId="{9B05857D-88BC-4D1D-8DDF-4E1324A6F4E1}" dt="2024-06-11T16:26:40.686" v="61" actId="47"/>
        <pc:sldMkLst>
          <pc:docMk/>
          <pc:sldMk cId="3523744395" sldId="544"/>
        </pc:sldMkLst>
      </pc:sldChg>
      <pc:sldChg chg="modSp mod">
        <pc:chgData name="Doug Kokot" userId="8c83ce9d920018f3" providerId="LiveId" clId="{9B05857D-88BC-4D1D-8DDF-4E1324A6F4E1}" dt="2024-06-19T16:10:29.145" v="623"/>
        <pc:sldMkLst>
          <pc:docMk/>
          <pc:sldMk cId="4225657623" sldId="545"/>
        </pc:sldMkLst>
      </pc:sldChg>
      <pc:sldChg chg="modSp mod">
        <pc:chgData name="Doug Kokot" userId="8c83ce9d920018f3" providerId="LiveId" clId="{9B05857D-88BC-4D1D-8DDF-4E1324A6F4E1}" dt="2024-06-19T16:10:48.490" v="624"/>
        <pc:sldMkLst>
          <pc:docMk/>
          <pc:sldMk cId="2064917512" sldId="546"/>
        </pc:sldMkLst>
      </pc:sldChg>
      <pc:sldChg chg="addSp delSp modSp mod modAnim">
        <pc:chgData name="Doug Kokot" userId="8c83ce9d920018f3" providerId="LiveId" clId="{9B05857D-88BC-4D1D-8DDF-4E1324A6F4E1}" dt="2024-06-19T16:10:58.874" v="625"/>
        <pc:sldMkLst>
          <pc:docMk/>
          <pc:sldMk cId="3017373362" sldId="547"/>
        </pc:sldMkLst>
      </pc:sldChg>
      <pc:sldChg chg="modSp mod">
        <pc:chgData name="Doug Kokot" userId="8c83ce9d920018f3" providerId="LiveId" clId="{9B05857D-88BC-4D1D-8DDF-4E1324A6F4E1}" dt="2024-06-19T16:11:07.818" v="626"/>
        <pc:sldMkLst>
          <pc:docMk/>
          <pc:sldMk cId="188475856" sldId="548"/>
        </pc:sldMkLst>
      </pc:sldChg>
      <pc:sldChg chg="modSp modAnim">
        <pc:chgData name="Doug Kokot" userId="8c83ce9d920018f3" providerId="LiveId" clId="{9B05857D-88BC-4D1D-8DDF-4E1324A6F4E1}" dt="2024-06-19T16:11:17.217" v="627"/>
        <pc:sldMkLst>
          <pc:docMk/>
          <pc:sldMk cId="1480767061" sldId="549"/>
        </pc:sldMkLst>
      </pc:sldChg>
      <pc:sldChg chg="modSp new mod modAnim">
        <pc:chgData name="Doug Kokot" userId="8c83ce9d920018f3" providerId="LiveId" clId="{9B05857D-88BC-4D1D-8DDF-4E1324A6F4E1}" dt="2024-06-14T15:47:05.486" v="593" actId="108"/>
        <pc:sldMkLst>
          <pc:docMk/>
          <pc:sldMk cId="2313862459" sldId="551"/>
        </pc:sldMkLst>
      </pc:sldChg>
      <pc:sldChg chg="modSp add mod modAnim">
        <pc:chgData name="Doug Kokot" userId="8c83ce9d920018f3" providerId="LiveId" clId="{9B05857D-88BC-4D1D-8DDF-4E1324A6F4E1}" dt="2024-06-14T15:47:42.063" v="595" actId="108"/>
        <pc:sldMkLst>
          <pc:docMk/>
          <pc:sldMk cId="1549809903" sldId="552"/>
        </pc:sldMkLst>
      </pc:sldChg>
      <pc:sldChg chg="modSp add mod ord modAnim">
        <pc:chgData name="Doug Kokot" userId="8c83ce9d920018f3" providerId="LiveId" clId="{9B05857D-88BC-4D1D-8DDF-4E1324A6F4E1}" dt="2024-06-14T15:48:34.130" v="596" actId="1076"/>
        <pc:sldMkLst>
          <pc:docMk/>
          <pc:sldMk cId="2845628784" sldId="553"/>
        </pc:sldMkLst>
      </pc:sldChg>
      <pc:sldChg chg="delSp modSp new mod">
        <pc:chgData name="Doug Kokot" userId="8c83ce9d920018f3" providerId="LiveId" clId="{9B05857D-88BC-4D1D-8DDF-4E1324A6F4E1}" dt="2024-06-23T23:36:17.431" v="807" actId="1076"/>
        <pc:sldMkLst>
          <pc:docMk/>
          <pc:sldMk cId="3363782563" sldId="554"/>
        </pc:sldMkLst>
      </pc:sldChg>
      <pc:sldChg chg="modSp mod">
        <pc:chgData name="Doug Kokot" userId="8c83ce9d920018f3" providerId="LiveId" clId="{9B05857D-88BC-4D1D-8DDF-4E1324A6F4E1}" dt="2024-06-23T23:38:13.911" v="844" actId="20577"/>
        <pc:sldMkLst>
          <pc:docMk/>
          <pc:sldMk cId="3877079629" sldId="555"/>
        </pc:sldMkLst>
      </pc:sldChg>
      <pc:sldMasterChg chg="delSldLayout">
        <pc:chgData name="Doug Kokot" userId="8c83ce9d920018f3" providerId="LiveId" clId="{9B05857D-88BC-4D1D-8DDF-4E1324A6F4E1}" dt="2024-06-23T23:42:15.063" v="847" actId="47"/>
        <pc:sldMasterMkLst>
          <pc:docMk/>
          <pc:sldMasterMk cId="0" sldId="2147483660"/>
        </pc:sldMasterMkLst>
        <pc:sldLayoutChg chg="del">
          <pc:chgData name="Doug Kokot" userId="8c83ce9d920018f3" providerId="LiveId" clId="{9B05857D-88BC-4D1D-8DDF-4E1324A6F4E1}" dt="2024-06-23T23:42:15.063" v="847" actId="47"/>
          <pc:sldLayoutMkLst>
            <pc:docMk/>
            <pc:sldMasterMk cId="0" sldId="2147483660"/>
            <pc:sldLayoutMk cId="2736868466" sldId="2147483673"/>
          </pc:sldLayoutMkLst>
        </pc:sldLayoutChg>
        <pc:sldLayoutChg chg="del">
          <pc:chgData name="Doug Kokot" userId="8c83ce9d920018f3" providerId="LiveId" clId="{9B05857D-88BC-4D1D-8DDF-4E1324A6F4E1}" dt="2024-06-23T23:42:15.063" v="847" actId="47"/>
          <pc:sldLayoutMkLst>
            <pc:docMk/>
            <pc:sldMasterMk cId="0" sldId="2147483660"/>
            <pc:sldLayoutMk cId="3640243734" sldId="2147483674"/>
          </pc:sldLayoutMkLst>
        </pc:sldLayoutChg>
      </pc:sldMasterChg>
    </pc:docChg>
  </pc:docChgLst>
  <pc:docChgLst>
    <pc:chgData name="Doug Kokot" userId="8c83ce9d920018f3" providerId="LiveId" clId="{1BDF5151-B4DB-46C9-AEB6-043BA2F8C901}"/>
    <pc:docChg chg="undo custSel addSld modSld">
      <pc:chgData name="Doug Kokot" userId="8c83ce9d920018f3" providerId="LiveId" clId="{1BDF5151-B4DB-46C9-AEB6-043BA2F8C901}" dt="2024-06-20T00:30:45.268" v="331"/>
      <pc:docMkLst>
        <pc:docMk/>
      </pc:docMkLst>
      <pc:sldChg chg="modSp mod">
        <pc:chgData name="Doug Kokot" userId="8c83ce9d920018f3" providerId="LiveId" clId="{1BDF5151-B4DB-46C9-AEB6-043BA2F8C901}" dt="2024-06-13T00:15:29.427" v="7" actId="6549"/>
        <pc:sldMkLst>
          <pc:docMk/>
          <pc:sldMk cId="0" sldId="259"/>
        </pc:sldMkLst>
      </pc:sldChg>
      <pc:sldChg chg="modSp">
        <pc:chgData name="Doug Kokot" userId="8c83ce9d920018f3" providerId="LiveId" clId="{1BDF5151-B4DB-46C9-AEB6-043BA2F8C901}" dt="2024-06-20T00:16:10.709" v="231" actId="313"/>
        <pc:sldMkLst>
          <pc:docMk/>
          <pc:sldMk cId="0" sldId="264"/>
        </pc:sldMkLst>
      </pc:sldChg>
      <pc:sldChg chg="delSp modSp mod modAnim">
        <pc:chgData name="Doug Kokot" userId="8c83ce9d920018f3" providerId="LiveId" clId="{1BDF5151-B4DB-46C9-AEB6-043BA2F8C901}" dt="2024-06-20T00:30:45.268" v="331"/>
        <pc:sldMkLst>
          <pc:docMk/>
          <pc:sldMk cId="0" sldId="272"/>
        </pc:sldMkLst>
      </pc:sldChg>
      <pc:sldChg chg="modSp mod">
        <pc:chgData name="Doug Kokot" userId="8c83ce9d920018f3" providerId="LiveId" clId="{1BDF5151-B4DB-46C9-AEB6-043BA2F8C901}" dt="2024-06-13T00:06:33.820" v="0" actId="313"/>
        <pc:sldMkLst>
          <pc:docMk/>
          <pc:sldMk cId="188475856" sldId="548"/>
        </pc:sldMkLst>
      </pc:sldChg>
      <pc:sldChg chg="modSp add mod modAnim">
        <pc:chgData name="Doug Kokot" userId="8c83ce9d920018f3" providerId="LiveId" clId="{1BDF5151-B4DB-46C9-AEB6-043BA2F8C901}" dt="2024-06-13T00:22:58.810" v="182" actId="20577"/>
        <pc:sldMkLst>
          <pc:docMk/>
          <pc:sldMk cId="3607428111" sldId="55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2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23786-A03A-453B-91CF-4ACE313674A4}" type="datetimeFigureOut">
              <a:rPr lang="en-US" smtClean="0"/>
              <a:pPr/>
              <a:t>6/27/2025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5CC87-457D-4937-94F1-F4A1BB8397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32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3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66549-9010-4B58-AFBC-2DF9F75BDFBA}" type="datetimeFigureOut">
              <a:rPr lang="en-US" smtClean="0"/>
              <a:pPr/>
              <a:t>6/27/2025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853"/>
            <a:ext cx="5607050" cy="4156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1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A91C7-F043-4CC1-AB1B-E4118A849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81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900" dirty="0"/>
              <a:t>This is just an introductory slide</a:t>
            </a:r>
          </a:p>
          <a:p>
            <a:r>
              <a:rPr lang="en-US" sz="1900" dirty="0"/>
              <a:t>You should introduce yourself here</a:t>
            </a:r>
          </a:p>
          <a:p>
            <a:r>
              <a:rPr lang="en-US" sz="1900" dirty="0"/>
              <a:t>Make sure you spend only 10 minutes on this.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A91C7-F043-4CC1-AB1B-E4118A84995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47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46732" y="4750065"/>
            <a:ext cx="5973849" cy="449952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What</a:t>
            </a:r>
            <a:r>
              <a:rPr lang="en-US" baseline="0" dirty="0"/>
              <a:t> we do pretty well:</a:t>
            </a:r>
          </a:p>
          <a:p>
            <a:r>
              <a:rPr lang="en-US" baseline="0" dirty="0"/>
              <a:t>Supreme Literature, Training </a:t>
            </a:r>
            <a:r>
              <a:rPr lang="en-US" baseline="0" dirty="0" err="1"/>
              <a:t>DDs</a:t>
            </a:r>
            <a:r>
              <a:rPr lang="en-US" baseline="0" dirty="0"/>
              <a:t>, Training </a:t>
            </a:r>
            <a:r>
              <a:rPr lang="en-US" baseline="0" dirty="0" err="1"/>
              <a:t>GKs</a:t>
            </a:r>
            <a:endParaRPr lang="en-US" baseline="0" dirty="0"/>
          </a:p>
          <a:p>
            <a:r>
              <a:rPr lang="en-US" baseline="0" dirty="0"/>
              <a:t>What about the guy on the ground?</a:t>
            </a:r>
          </a:p>
          <a:p>
            <a:r>
              <a:rPr lang="en-US" baseline="0" dirty="0"/>
              <a:t>We usually give him some handouts as say good luck.</a:t>
            </a:r>
          </a:p>
          <a:p>
            <a:r>
              <a:rPr lang="en-US" baseline="0" dirty="0"/>
              <a:t>Do you remember the </a:t>
            </a:r>
            <a:r>
              <a:rPr lang="en-US" b="1" baseline="0" dirty="0"/>
              <a:t>first time </a:t>
            </a:r>
            <a:r>
              <a:rPr lang="en-US" baseline="0" dirty="0"/>
              <a:t>you were asked to help out a Membership drive?</a:t>
            </a:r>
          </a:p>
          <a:p>
            <a:r>
              <a:rPr lang="en-US" baseline="0" dirty="0"/>
              <a:t>This is a tool for the guy on the ground.</a:t>
            </a:r>
          </a:p>
          <a:p>
            <a:endParaRPr lang="en-US" baseline="0" dirty="0"/>
          </a:p>
          <a:p>
            <a:r>
              <a:rPr lang="en-US" baseline="0" dirty="0"/>
              <a:t>It also gets at the prospective members question “What’s in it for me”.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9F314C-C760-433C-9BEC-0E6190442E2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97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46732" y="4750065"/>
            <a:ext cx="5973849" cy="449952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What</a:t>
            </a:r>
            <a:r>
              <a:rPr lang="en-US" baseline="0" dirty="0"/>
              <a:t> we do pretty well:</a:t>
            </a:r>
          </a:p>
          <a:p>
            <a:r>
              <a:rPr lang="en-US" baseline="0" dirty="0"/>
              <a:t>Supreme Literature, Training </a:t>
            </a:r>
            <a:r>
              <a:rPr lang="en-US" baseline="0" dirty="0" err="1"/>
              <a:t>DDs</a:t>
            </a:r>
            <a:r>
              <a:rPr lang="en-US" baseline="0" dirty="0"/>
              <a:t>, Training </a:t>
            </a:r>
            <a:r>
              <a:rPr lang="en-US" baseline="0" dirty="0" err="1"/>
              <a:t>GKs</a:t>
            </a:r>
            <a:endParaRPr lang="en-US" baseline="0" dirty="0"/>
          </a:p>
          <a:p>
            <a:r>
              <a:rPr lang="en-US" baseline="0" dirty="0"/>
              <a:t>What about the guy on the ground?</a:t>
            </a:r>
          </a:p>
          <a:p>
            <a:r>
              <a:rPr lang="en-US" baseline="0" dirty="0"/>
              <a:t>We usually give him some handouts as say good luck.</a:t>
            </a:r>
          </a:p>
          <a:p>
            <a:r>
              <a:rPr lang="en-US" baseline="0" dirty="0"/>
              <a:t>Do you remember the </a:t>
            </a:r>
            <a:r>
              <a:rPr lang="en-US" b="1" baseline="0" dirty="0"/>
              <a:t>first time </a:t>
            </a:r>
            <a:r>
              <a:rPr lang="en-US" baseline="0" dirty="0"/>
              <a:t>you were asked to help out a Membership drive?</a:t>
            </a:r>
          </a:p>
          <a:p>
            <a:r>
              <a:rPr lang="en-US" baseline="0" dirty="0"/>
              <a:t>This is a tool for the guy on the ground.</a:t>
            </a:r>
          </a:p>
          <a:p>
            <a:endParaRPr lang="en-US" baseline="0" dirty="0"/>
          </a:p>
          <a:p>
            <a:r>
              <a:rPr lang="en-US" baseline="0" dirty="0"/>
              <a:t>It also gets at the prospective members question “What’s in it for me”.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9F314C-C760-433C-9BEC-0E6190442E2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82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46732" y="4750065"/>
            <a:ext cx="5973849" cy="449952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What</a:t>
            </a:r>
            <a:r>
              <a:rPr lang="en-US" baseline="0" dirty="0"/>
              <a:t> we do pretty well:</a:t>
            </a:r>
          </a:p>
          <a:p>
            <a:r>
              <a:rPr lang="en-US" baseline="0" dirty="0"/>
              <a:t>Supreme Literature, Training </a:t>
            </a:r>
            <a:r>
              <a:rPr lang="en-US" baseline="0" dirty="0" err="1"/>
              <a:t>DDs</a:t>
            </a:r>
            <a:r>
              <a:rPr lang="en-US" baseline="0" dirty="0"/>
              <a:t>, Training </a:t>
            </a:r>
            <a:r>
              <a:rPr lang="en-US" baseline="0" dirty="0" err="1"/>
              <a:t>GKs</a:t>
            </a:r>
            <a:endParaRPr lang="en-US" baseline="0" dirty="0"/>
          </a:p>
          <a:p>
            <a:r>
              <a:rPr lang="en-US" baseline="0" dirty="0"/>
              <a:t>What about the guy on the ground?</a:t>
            </a:r>
          </a:p>
          <a:p>
            <a:r>
              <a:rPr lang="en-US" baseline="0" dirty="0"/>
              <a:t>We usually give him some handouts as say good luck.</a:t>
            </a:r>
          </a:p>
          <a:p>
            <a:r>
              <a:rPr lang="en-US" baseline="0" dirty="0"/>
              <a:t>Do you remember the </a:t>
            </a:r>
            <a:r>
              <a:rPr lang="en-US" b="1" baseline="0" dirty="0"/>
              <a:t>first time </a:t>
            </a:r>
            <a:r>
              <a:rPr lang="en-US" baseline="0" dirty="0"/>
              <a:t>you were asked to help out a Membership drive?</a:t>
            </a:r>
          </a:p>
          <a:p>
            <a:r>
              <a:rPr lang="en-US" baseline="0" dirty="0"/>
              <a:t>This is a tool for the guy on the ground.</a:t>
            </a:r>
          </a:p>
          <a:p>
            <a:endParaRPr lang="en-US" baseline="0" dirty="0"/>
          </a:p>
          <a:p>
            <a:r>
              <a:rPr lang="en-US" baseline="0" dirty="0"/>
              <a:t>It also gets at the prospective members question “What’s in it for me”.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9F314C-C760-433C-9BEC-0E6190442E21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37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C56F2631-5ABC-4103-AA7E-48C1FE66C3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0E6B640-C3D4-4523-A5B3-EE00C64840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900" dirty="0"/>
              <a:t>Ask who has been to an installation &amp; who has not</a:t>
            </a:r>
          </a:p>
          <a:p>
            <a:pPr marL="342900" indent="-342900">
              <a:buFontTx/>
              <a:buChar char="-"/>
            </a:pPr>
            <a:r>
              <a:rPr lang="en-US" sz="1900" dirty="0"/>
              <a:t>Ask those who attended their thoughts</a:t>
            </a:r>
          </a:p>
          <a:p>
            <a:pPr marL="342900" indent="-342900">
              <a:buFontTx/>
              <a:buChar char="-"/>
            </a:pPr>
            <a:endParaRPr lang="en-US" sz="1900" dirty="0"/>
          </a:p>
          <a:p>
            <a:r>
              <a:rPr lang="en-US" sz="1900" dirty="0"/>
              <a:t>It’s very meaningful to…</a:t>
            </a:r>
          </a:p>
          <a:p>
            <a:pPr marL="342900" indent="-342900">
              <a:buFontTx/>
              <a:buChar char="-"/>
            </a:pPr>
            <a:r>
              <a:rPr lang="en-US" sz="1900" dirty="0"/>
              <a:t>Have a Priest bless the jewels</a:t>
            </a:r>
          </a:p>
          <a:p>
            <a:pPr marL="342900" indent="-342900">
              <a:buFontTx/>
              <a:buChar char="-"/>
            </a:pPr>
            <a:r>
              <a:rPr lang="en-US" sz="1900" dirty="0"/>
              <a:t>Have your superior put that jewel around your neck.</a:t>
            </a:r>
          </a:p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E829AC36-3EB4-4026-8993-B785BD82D9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ump Mediaeval"/>
              </a:defRPr>
            </a:lvl1pPr>
            <a:lvl2pPr marL="759666" indent="-292179">
              <a:defRPr>
                <a:solidFill>
                  <a:schemeClr val="tx1"/>
                </a:solidFill>
                <a:latin typeface="Trump Mediaeval"/>
              </a:defRPr>
            </a:lvl2pPr>
            <a:lvl3pPr marL="1168718" indent="-233744">
              <a:defRPr>
                <a:solidFill>
                  <a:schemeClr val="tx1"/>
                </a:solidFill>
                <a:latin typeface="Trump Mediaeval"/>
              </a:defRPr>
            </a:lvl3pPr>
            <a:lvl4pPr marL="1636205" indent="-233744">
              <a:defRPr>
                <a:solidFill>
                  <a:schemeClr val="tx1"/>
                </a:solidFill>
                <a:latin typeface="Trump Mediaeval"/>
              </a:defRPr>
            </a:lvl4pPr>
            <a:lvl5pPr marL="2103692" indent="-233744">
              <a:defRPr>
                <a:solidFill>
                  <a:schemeClr val="tx1"/>
                </a:solidFill>
                <a:latin typeface="Trump Mediaeval"/>
              </a:defRPr>
            </a:lvl5pPr>
            <a:lvl6pPr marL="2571179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6pPr>
            <a:lvl7pPr marL="3038666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7pPr>
            <a:lvl8pPr marL="3506153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8pPr>
            <a:lvl9pPr marL="3973640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9pPr>
          </a:lstStyle>
          <a:p>
            <a:fld id="{4E2D2CBC-EB68-42BE-AA01-B26B0CC6E00B}" type="slidenum">
              <a:rPr lang="en-US" altLang="en-US">
                <a:latin typeface="Calibri" panose="020F0502020204030204" pitchFamily="34" charset="0"/>
              </a:rPr>
              <a:pPr/>
              <a:t>15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28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C56F2631-5ABC-4103-AA7E-48C1FE66C3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0E6B640-C3D4-4523-A5B3-EE00C64840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900" dirty="0"/>
              <a:t>Discuss the 4 main bullets: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Hold the installations ASAP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Dress nice (nicer than a typical council meeting)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Fill each role in the script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There’s always trouble picking a date – discuss options.</a:t>
            </a:r>
          </a:p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E829AC36-3EB4-4026-8993-B785BD82D9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ump Mediaeval"/>
              </a:defRPr>
            </a:lvl1pPr>
            <a:lvl2pPr marL="759666" indent="-292179">
              <a:defRPr>
                <a:solidFill>
                  <a:schemeClr val="tx1"/>
                </a:solidFill>
                <a:latin typeface="Trump Mediaeval"/>
              </a:defRPr>
            </a:lvl2pPr>
            <a:lvl3pPr marL="1168718" indent="-233744">
              <a:defRPr>
                <a:solidFill>
                  <a:schemeClr val="tx1"/>
                </a:solidFill>
                <a:latin typeface="Trump Mediaeval"/>
              </a:defRPr>
            </a:lvl3pPr>
            <a:lvl4pPr marL="1636205" indent="-233744">
              <a:defRPr>
                <a:solidFill>
                  <a:schemeClr val="tx1"/>
                </a:solidFill>
                <a:latin typeface="Trump Mediaeval"/>
              </a:defRPr>
            </a:lvl4pPr>
            <a:lvl5pPr marL="2103692" indent="-233744">
              <a:defRPr>
                <a:solidFill>
                  <a:schemeClr val="tx1"/>
                </a:solidFill>
                <a:latin typeface="Trump Mediaeval"/>
              </a:defRPr>
            </a:lvl5pPr>
            <a:lvl6pPr marL="2571179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6pPr>
            <a:lvl7pPr marL="3038666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7pPr>
            <a:lvl8pPr marL="3506153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8pPr>
            <a:lvl9pPr marL="3973640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9pPr>
          </a:lstStyle>
          <a:p>
            <a:fld id="{4E2D2CBC-EB68-42BE-AA01-B26B0CC6E00B}" type="slidenum">
              <a:rPr lang="en-US" altLang="en-US">
                <a:latin typeface="Calibri" panose="020F0502020204030204" pitchFamily="34" charset="0"/>
              </a:rPr>
              <a:pPr/>
              <a:t>16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952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C56F2631-5ABC-4103-AA7E-48C1FE66C3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0E6B640-C3D4-4523-A5B3-EE00C64840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Walk them through this slide (quickly)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Then, actually demonstrate (Live)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Bring up the document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Show them what it looks like &amp; the roles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Tell them to print several copies &amp; fill in the blanks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They should print one for the Chaplain as well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900" dirty="0"/>
          </a:p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E829AC36-3EB4-4026-8993-B785BD82D9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ump Mediaeval"/>
              </a:defRPr>
            </a:lvl1pPr>
            <a:lvl2pPr marL="759666" indent="-292179">
              <a:defRPr>
                <a:solidFill>
                  <a:schemeClr val="tx1"/>
                </a:solidFill>
                <a:latin typeface="Trump Mediaeval"/>
              </a:defRPr>
            </a:lvl2pPr>
            <a:lvl3pPr marL="1168718" indent="-233744">
              <a:defRPr>
                <a:solidFill>
                  <a:schemeClr val="tx1"/>
                </a:solidFill>
                <a:latin typeface="Trump Mediaeval"/>
              </a:defRPr>
            </a:lvl3pPr>
            <a:lvl4pPr marL="1636205" indent="-233744">
              <a:defRPr>
                <a:solidFill>
                  <a:schemeClr val="tx1"/>
                </a:solidFill>
                <a:latin typeface="Trump Mediaeval"/>
              </a:defRPr>
            </a:lvl4pPr>
            <a:lvl5pPr marL="2103692" indent="-233744">
              <a:defRPr>
                <a:solidFill>
                  <a:schemeClr val="tx1"/>
                </a:solidFill>
                <a:latin typeface="Trump Mediaeval"/>
              </a:defRPr>
            </a:lvl5pPr>
            <a:lvl6pPr marL="2571179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6pPr>
            <a:lvl7pPr marL="3038666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7pPr>
            <a:lvl8pPr marL="3506153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8pPr>
            <a:lvl9pPr marL="3973640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9pPr>
          </a:lstStyle>
          <a:p>
            <a:fld id="{4E2D2CBC-EB68-42BE-AA01-B26B0CC6E00B}" type="slidenum">
              <a:rPr lang="en-US" altLang="en-US">
                <a:latin typeface="Calibri" panose="020F0502020204030204" pitchFamily="34" charset="0"/>
              </a:rPr>
              <a:pPr/>
              <a:t>17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304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900" dirty="0"/>
              <a:t>Another Introduction slide – nothing to say</a:t>
            </a:r>
          </a:p>
          <a:p>
            <a:r>
              <a:rPr lang="en-US" sz="1900" dirty="0"/>
              <a:t>But – This should last 40 minutes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Why = 5 minute Max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What = 20 minutes Min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How = 5-10 minutes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Q&amp;A – for the remainder of the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A91C7-F043-4CC1-AB1B-E4118A84995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74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C56F2631-5ABC-4103-AA7E-48C1FE66C3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0E6B640-C3D4-4523-A5B3-EE00C64840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900" b="1" dirty="0"/>
              <a:t>5 minutes max</a:t>
            </a:r>
          </a:p>
          <a:p>
            <a:r>
              <a:rPr lang="en-US" sz="1900" dirty="0"/>
              <a:t>Without the encouragement and support from the District Deputy, many councils would die.</a:t>
            </a:r>
          </a:p>
          <a:p>
            <a:pPr marL="342900" indent="-342900">
              <a:buFontTx/>
              <a:buChar char="-"/>
            </a:pPr>
            <a:r>
              <a:rPr lang="en-US" sz="1900" dirty="0"/>
              <a:t>Many councils have a “short-term” focus</a:t>
            </a:r>
          </a:p>
          <a:p>
            <a:pPr marL="342900" indent="-342900">
              <a:buFontTx/>
              <a:buChar char="-"/>
            </a:pPr>
            <a:r>
              <a:rPr lang="en-US" sz="1900" dirty="0"/>
              <a:t>As DD, keep reminding them of the “long-term” benefits</a:t>
            </a:r>
          </a:p>
          <a:p>
            <a:pPr marL="800100" lvl="1" indent="-342900">
              <a:buFontTx/>
              <a:buChar char="-"/>
            </a:pPr>
            <a:r>
              <a:rPr lang="en-US" sz="1900" dirty="0"/>
              <a:t>Council sustainability</a:t>
            </a:r>
          </a:p>
          <a:p>
            <a:pPr marL="800100" lvl="1" indent="-342900">
              <a:buFontTx/>
              <a:buChar char="-"/>
            </a:pPr>
            <a:r>
              <a:rPr lang="en-US" sz="1900" dirty="0"/>
              <a:t>The good we do (Faith, Family, Community &amp; Life)</a:t>
            </a:r>
          </a:p>
          <a:p>
            <a:pPr marL="800100" lvl="1" indent="-342900">
              <a:buFontTx/>
              <a:buChar char="-"/>
            </a:pPr>
            <a:r>
              <a:rPr lang="en-US" sz="1900" dirty="0"/>
              <a:t>Helping men be better fathers, husbands, Catholics</a:t>
            </a: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E829AC36-3EB4-4026-8993-B785BD82D9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ump Mediaeval"/>
              </a:defRPr>
            </a:lvl1pPr>
            <a:lvl2pPr marL="759666" indent="-292179">
              <a:defRPr>
                <a:solidFill>
                  <a:schemeClr val="tx1"/>
                </a:solidFill>
                <a:latin typeface="Trump Mediaeval"/>
              </a:defRPr>
            </a:lvl2pPr>
            <a:lvl3pPr marL="1168718" indent="-233744">
              <a:defRPr>
                <a:solidFill>
                  <a:schemeClr val="tx1"/>
                </a:solidFill>
                <a:latin typeface="Trump Mediaeval"/>
              </a:defRPr>
            </a:lvl3pPr>
            <a:lvl4pPr marL="1636205" indent="-233744">
              <a:defRPr>
                <a:solidFill>
                  <a:schemeClr val="tx1"/>
                </a:solidFill>
                <a:latin typeface="Trump Mediaeval"/>
              </a:defRPr>
            </a:lvl4pPr>
            <a:lvl5pPr marL="2103692" indent="-233744">
              <a:defRPr>
                <a:solidFill>
                  <a:schemeClr val="tx1"/>
                </a:solidFill>
                <a:latin typeface="Trump Mediaeval"/>
              </a:defRPr>
            </a:lvl5pPr>
            <a:lvl6pPr marL="2571179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6pPr>
            <a:lvl7pPr marL="3038666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7pPr>
            <a:lvl8pPr marL="3506153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8pPr>
            <a:lvl9pPr marL="3973640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9pPr>
          </a:lstStyle>
          <a:p>
            <a:fld id="{4E2D2CBC-EB68-42BE-AA01-B26B0CC6E00B}" type="slidenum">
              <a:rPr lang="en-US" altLang="en-US">
                <a:latin typeface="Calibri" panose="020F0502020204030204" pitchFamily="34" charset="0"/>
              </a:rPr>
              <a:pPr/>
              <a:t>20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482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C56F2631-5ABC-4103-AA7E-48C1FE66C3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0E6B640-C3D4-4523-A5B3-EE00C64840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1400" b="1" dirty="0"/>
              <a:t>Schedule frequent Exemplifications</a:t>
            </a:r>
            <a:r>
              <a:rPr lang="en-US" sz="14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1/month/district – Demonstrate how to add an exemplification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Ensure your councils are using it.</a:t>
            </a:r>
          </a:p>
          <a:p>
            <a:endParaRPr lang="en-US" sz="1400" dirty="0"/>
          </a:p>
          <a:p>
            <a:r>
              <a:rPr lang="en-US" sz="1400" b="1" dirty="0"/>
              <a:t>Establish Round Tables</a:t>
            </a:r>
            <a:r>
              <a:rPr lang="en-US" sz="14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Make sure they know what a RT 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Parishes and schools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sz="1400" b="1" dirty="0"/>
              <a:t>Develop New Councils (3 criteria):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/>
              <a:t>When a Pastor wants his own council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/>
              <a:t>When you have 20+ men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/>
              <a:t>When you have potential officers</a:t>
            </a:r>
          </a:p>
          <a:p>
            <a:pPr marL="457200" indent="-457200">
              <a:buFont typeface="+mj-lt"/>
              <a:buAutoNum type="arabicPeriod"/>
            </a:pPr>
            <a:endParaRPr lang="en-US" sz="1400" dirty="0"/>
          </a:p>
          <a:p>
            <a:r>
              <a:rPr lang="en-US" sz="1400" b="1" dirty="0"/>
              <a:t>Help Establish Membership Plans within your councils</a:t>
            </a:r>
            <a:r>
              <a:rPr lang="en-US" sz="1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Encourage the use of CAT &amp; MI-19 forms - Demonstrate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sz="1400" b="1" dirty="0"/>
              <a:t>Help Establish Retention Plans</a:t>
            </a:r>
            <a:r>
              <a:rPr lang="en-US" sz="1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Make sure new members have a mentor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Ensure they are contacting members throughout the year</a:t>
            </a: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E829AC36-3EB4-4026-8993-B785BD82D9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ump Mediaeval"/>
              </a:defRPr>
            </a:lvl1pPr>
            <a:lvl2pPr marL="759666" indent="-292179">
              <a:defRPr>
                <a:solidFill>
                  <a:schemeClr val="tx1"/>
                </a:solidFill>
                <a:latin typeface="Trump Mediaeval"/>
              </a:defRPr>
            </a:lvl2pPr>
            <a:lvl3pPr marL="1168718" indent="-233744">
              <a:defRPr>
                <a:solidFill>
                  <a:schemeClr val="tx1"/>
                </a:solidFill>
                <a:latin typeface="Trump Mediaeval"/>
              </a:defRPr>
            </a:lvl3pPr>
            <a:lvl4pPr marL="1636205" indent="-233744">
              <a:defRPr>
                <a:solidFill>
                  <a:schemeClr val="tx1"/>
                </a:solidFill>
                <a:latin typeface="Trump Mediaeval"/>
              </a:defRPr>
            </a:lvl4pPr>
            <a:lvl5pPr marL="2103692" indent="-233744">
              <a:defRPr>
                <a:solidFill>
                  <a:schemeClr val="tx1"/>
                </a:solidFill>
                <a:latin typeface="Trump Mediaeval"/>
              </a:defRPr>
            </a:lvl5pPr>
            <a:lvl6pPr marL="2571179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6pPr>
            <a:lvl7pPr marL="3038666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7pPr>
            <a:lvl8pPr marL="3506153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8pPr>
            <a:lvl9pPr marL="3973640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9pPr>
          </a:lstStyle>
          <a:p>
            <a:fld id="{4E2D2CBC-EB68-42BE-AA01-B26B0CC6E00B}" type="slidenum">
              <a:rPr lang="en-US" altLang="en-US">
                <a:latin typeface="Calibri" panose="020F0502020204030204" pitchFamily="34" charset="0"/>
              </a:rPr>
              <a:pPr/>
              <a:t>21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320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C56F2631-5ABC-4103-AA7E-48C1FE66C3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0E6B640-C3D4-4523-A5B3-EE00C64840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900" dirty="0"/>
              <a:t>Council Membership Directors – It’s a tough job</a:t>
            </a:r>
          </a:p>
          <a:p>
            <a:pPr marL="342900" indent="-342900">
              <a:buFontTx/>
              <a:buChar char="-"/>
            </a:pPr>
            <a:r>
              <a:rPr lang="en-US" sz="1900" dirty="0"/>
              <a:t>Make sure they understand their role</a:t>
            </a:r>
          </a:p>
          <a:p>
            <a:pPr marL="342900" indent="-342900">
              <a:buFontTx/>
              <a:buChar char="-"/>
            </a:pPr>
            <a:r>
              <a:rPr lang="en-US" sz="1900" dirty="0"/>
              <a:t>He needs to see you as his strongest supporter</a:t>
            </a:r>
          </a:p>
          <a:p>
            <a:pPr marL="342900" indent="-342900">
              <a:buFontTx/>
              <a:buChar char="-"/>
            </a:pPr>
            <a:r>
              <a:rPr lang="en-US" sz="1900" dirty="0"/>
              <a:t>He needs to see you expect him to do his job</a:t>
            </a:r>
          </a:p>
          <a:p>
            <a:pPr marL="342900" indent="-342900">
              <a:buFontTx/>
              <a:buChar char="-"/>
            </a:pPr>
            <a:endParaRPr lang="en-US" sz="1900" dirty="0"/>
          </a:p>
          <a:p>
            <a:r>
              <a:rPr lang="en-US" sz="1900" dirty="0"/>
              <a:t>At council meetings – ALWAYS talk about membership (but keep it positive and brief)</a:t>
            </a:r>
          </a:p>
          <a:p>
            <a:endParaRPr lang="en-US" sz="1900" dirty="0"/>
          </a:p>
          <a:p>
            <a:r>
              <a:rPr lang="en-US" sz="1900" dirty="0"/>
              <a:t>Outside of council meetings – Get involved, be present and show your councils you support their membership activities.</a:t>
            </a:r>
          </a:p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E829AC36-3EB4-4026-8993-B785BD82D9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ump Mediaeval"/>
              </a:defRPr>
            </a:lvl1pPr>
            <a:lvl2pPr marL="759666" indent="-292179">
              <a:defRPr>
                <a:solidFill>
                  <a:schemeClr val="tx1"/>
                </a:solidFill>
                <a:latin typeface="Trump Mediaeval"/>
              </a:defRPr>
            </a:lvl2pPr>
            <a:lvl3pPr marL="1168718" indent="-233744">
              <a:defRPr>
                <a:solidFill>
                  <a:schemeClr val="tx1"/>
                </a:solidFill>
                <a:latin typeface="Trump Mediaeval"/>
              </a:defRPr>
            </a:lvl3pPr>
            <a:lvl4pPr marL="1636205" indent="-233744">
              <a:defRPr>
                <a:solidFill>
                  <a:schemeClr val="tx1"/>
                </a:solidFill>
                <a:latin typeface="Trump Mediaeval"/>
              </a:defRPr>
            </a:lvl4pPr>
            <a:lvl5pPr marL="2103692" indent="-233744">
              <a:defRPr>
                <a:solidFill>
                  <a:schemeClr val="tx1"/>
                </a:solidFill>
                <a:latin typeface="Trump Mediaeval"/>
              </a:defRPr>
            </a:lvl5pPr>
            <a:lvl6pPr marL="2571179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6pPr>
            <a:lvl7pPr marL="3038666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7pPr>
            <a:lvl8pPr marL="3506153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8pPr>
            <a:lvl9pPr marL="3973640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9pPr>
          </a:lstStyle>
          <a:p>
            <a:fld id="{4E2D2CBC-EB68-42BE-AA01-B26B0CC6E00B}" type="slidenum">
              <a:rPr lang="en-US" altLang="en-US">
                <a:latin typeface="Calibri" panose="020F0502020204030204" pitchFamily="34" charset="0"/>
              </a:rPr>
              <a:pPr/>
              <a:t>22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036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46732" y="4750065"/>
            <a:ext cx="5973849" cy="449952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What</a:t>
            </a:r>
            <a:r>
              <a:rPr lang="en-US" baseline="0" dirty="0"/>
              <a:t> we do pretty well:</a:t>
            </a:r>
          </a:p>
          <a:p>
            <a:r>
              <a:rPr lang="en-US" baseline="0" dirty="0"/>
              <a:t>Supreme Literature, Training </a:t>
            </a:r>
            <a:r>
              <a:rPr lang="en-US" baseline="0" dirty="0" err="1"/>
              <a:t>DDs</a:t>
            </a:r>
            <a:r>
              <a:rPr lang="en-US" baseline="0" dirty="0"/>
              <a:t>, Training </a:t>
            </a:r>
            <a:r>
              <a:rPr lang="en-US" baseline="0" dirty="0" err="1"/>
              <a:t>GKs</a:t>
            </a:r>
            <a:endParaRPr lang="en-US" baseline="0" dirty="0"/>
          </a:p>
          <a:p>
            <a:r>
              <a:rPr lang="en-US" baseline="0" dirty="0"/>
              <a:t>What about the guy on the ground?</a:t>
            </a:r>
          </a:p>
          <a:p>
            <a:r>
              <a:rPr lang="en-US" baseline="0" dirty="0"/>
              <a:t>We usually give him some handouts as say good luck.</a:t>
            </a:r>
          </a:p>
          <a:p>
            <a:r>
              <a:rPr lang="en-US" baseline="0" dirty="0"/>
              <a:t>Do you remember the </a:t>
            </a:r>
            <a:r>
              <a:rPr lang="en-US" b="1" baseline="0" dirty="0"/>
              <a:t>first time </a:t>
            </a:r>
            <a:r>
              <a:rPr lang="en-US" baseline="0" dirty="0"/>
              <a:t>you were asked to help out a Membership drive?</a:t>
            </a:r>
          </a:p>
          <a:p>
            <a:r>
              <a:rPr lang="en-US" baseline="0" dirty="0"/>
              <a:t>This is a tool for the guy on the ground.</a:t>
            </a:r>
          </a:p>
          <a:p>
            <a:endParaRPr lang="en-US" baseline="0" dirty="0"/>
          </a:p>
          <a:p>
            <a:r>
              <a:rPr lang="en-US" baseline="0" dirty="0"/>
              <a:t>It also gets at the prospective members question “What’s in it for me”.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9F314C-C760-433C-9BEC-0E6190442E2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25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6DE5BFCD-AB09-40C9-82FB-F3F51B2D5C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5" name="Text Box 17">
            <a:extLst>
              <a:ext uri="{FF2B5EF4-FFF2-40B4-BE49-F238E27FC236}">
                <a16:creationId xmlns:a16="http://schemas.microsoft.com/office/drawing/2014/main" id="{4E01B3D9-B931-46EB-AF87-61C0716EC43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94800" y="381000"/>
            <a:ext cx="23876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0" y="381000"/>
            <a:ext cx="69596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381000"/>
            <a:ext cx="9550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33600" y="1752600"/>
            <a:ext cx="4622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9600" y="1752600"/>
            <a:ext cx="4622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numero diapositiva 6"/>
          <p:cNvSpPr>
            <a:spLocks noGrp="1"/>
          </p:cNvSpPr>
          <p:nvPr>
            <p:ph type="sldNum" sz="quarter" idx="4"/>
          </p:nvPr>
        </p:nvSpPr>
        <p:spPr>
          <a:xfrm>
            <a:off x="11268600" y="6588000"/>
            <a:ext cx="427411" cy="19959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u="none" baseline="0">
                <a:solidFill>
                  <a:schemeClr val="accent2"/>
                </a:solidFill>
                <a:uFillTx/>
                <a:latin typeface="+mn-lt"/>
              </a:defRPr>
            </a:lvl1pPr>
          </a:lstStyle>
          <a:p>
            <a:fld id="{9648F461-6B1C-CA42-A063-2DCE900AB2CB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99990" y="182743"/>
            <a:ext cx="8786180" cy="403094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2200"/>
              </a:lnSpc>
              <a:defRPr sz="2200" b="1" u="none" baseline="0">
                <a:solidFill>
                  <a:schemeClr val="accent1"/>
                </a:solidFill>
                <a:uFillTx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77611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10566400" cy="1143000"/>
          </a:xfrm>
        </p:spPr>
        <p:txBody>
          <a:bodyPr/>
          <a:lstStyle>
            <a:lvl1pPr>
              <a:defRPr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28800"/>
            <a:ext cx="9448800" cy="4114800"/>
          </a:xfrm>
        </p:spPr>
        <p:txBody>
          <a:bodyPr/>
          <a:lstStyle>
            <a:lvl2pPr>
              <a:defRPr sz="24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FBAF21FF-91AE-4C5C-8078-79FE0B3D27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5" name="Text Box 17">
            <a:extLst>
              <a:ext uri="{FF2B5EF4-FFF2-40B4-BE49-F238E27FC236}">
                <a16:creationId xmlns:a16="http://schemas.microsoft.com/office/drawing/2014/main" id="{FE263959-AC83-4A9A-90B7-E5E0BC686C1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AB55A3FF-E60C-4186-BEEA-D96AAC00C8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5" name="Text Box 17">
            <a:extLst>
              <a:ext uri="{FF2B5EF4-FFF2-40B4-BE49-F238E27FC236}">
                <a16:creationId xmlns:a16="http://schemas.microsoft.com/office/drawing/2014/main" id="{C2923602-E288-4886-92A3-57A976E13B8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752600"/>
            <a:ext cx="462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9600" y="1752600"/>
            <a:ext cx="462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E55A9F40-7472-4CD0-9313-60EADBA658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6" name="Text Box 17">
            <a:extLst>
              <a:ext uri="{FF2B5EF4-FFF2-40B4-BE49-F238E27FC236}">
                <a16:creationId xmlns:a16="http://schemas.microsoft.com/office/drawing/2014/main" id="{CF64599E-8F4A-48A2-BDA6-420E0B7DBB7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15713170-62E9-4DC0-AA12-7ADB60CEB5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8" name="Text Box 17">
            <a:extLst>
              <a:ext uri="{FF2B5EF4-FFF2-40B4-BE49-F238E27FC236}">
                <a16:creationId xmlns:a16="http://schemas.microsoft.com/office/drawing/2014/main" id="{3F637088-1DF9-4C0A-86AC-B44E00C61E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3FB67AF0-A316-4A48-90DF-C75EEC01E0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4" name="Text Box 17">
            <a:extLst>
              <a:ext uri="{FF2B5EF4-FFF2-40B4-BE49-F238E27FC236}">
                <a16:creationId xmlns:a16="http://schemas.microsoft.com/office/drawing/2014/main" id="{E6A67F02-C7C7-46F4-A825-01B244165AB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A42A85D2-B3B2-46EB-BC5D-B3BE3D131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3" name="Text Box 17">
            <a:extLst>
              <a:ext uri="{FF2B5EF4-FFF2-40B4-BE49-F238E27FC236}">
                <a16:creationId xmlns:a16="http://schemas.microsoft.com/office/drawing/2014/main" id="{26BAF67E-D48C-43F3-99BE-A95AEEFCD8E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en.wikipedia.org/wiki/Knights_of_Columbus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0" y="381000"/>
            <a:ext cx="955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1752600"/>
            <a:ext cx="9448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5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6">
            <a:extLst>
              <a:ext uri="{837473B0-CC2E-450A-ABE3-18F120FF3D39}">
                <a1611:picAttrSrcUrl xmlns:a1611="http://schemas.microsoft.com/office/drawing/2016/11/main" r:id="rId17"/>
              </a:ext>
            </a:extLst>
          </a:blip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6">
            <a:extLst>
              <a:ext uri="{837473B0-CC2E-450A-ABE3-18F120FF3D39}">
                <a1611:picAttrSrcUrl xmlns:a1611="http://schemas.microsoft.com/office/drawing/2016/11/main" r:id="rId17"/>
              </a:ext>
            </a:extLst>
          </a:blip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6">
            <a:extLst>
              <a:ext uri="{837473B0-CC2E-450A-ABE3-18F120FF3D39}">
                <a1611:picAttrSrcUrl xmlns:a1611="http://schemas.microsoft.com/office/drawing/2016/11/main" r:id="rId17"/>
              </a:ext>
            </a:extLst>
          </a:blip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6">
            <a:extLst>
              <a:ext uri="{837473B0-CC2E-450A-ABE3-18F120FF3D39}">
                <a1611:picAttrSrcUrl xmlns:a1611="http://schemas.microsoft.com/office/drawing/2016/11/main" r:id="rId17"/>
              </a:ext>
            </a:extLst>
          </a:blip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6">
            <a:extLst>
              <a:ext uri="{837473B0-CC2E-450A-ABE3-18F120FF3D39}">
                <a1611:picAttrSrcUrl xmlns:a1611="http://schemas.microsoft.com/office/drawing/2016/11/main" r:id="rId17"/>
              </a:ext>
            </a:extLst>
          </a:blip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en.wikipedia.org/wiki/Knights_of_Columbu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en.wikipedia.org/wiki/Knights_of_Columbu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en.wikipedia.org/wiki/Knights_of_Columbus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en.wikipedia.org/wiki/Knights_of_Columbu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cript.google.com/a/macros/mikofc.org/s/AKfycbyoMbDODyTI6VyaGKQxuKMpj0JX1wa-HoizDckvvOB0HAzAUO8Hx3uWqaeSWBqSttY/exec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script.google.com/a/macros/mikofc.org/s/AKfycbwFGnnZ3OfuRkJSsAP6DvwH0WvuVTwEQbxeBaJ3OtRVYTf3IB9MY5m0eDM2lSK0kqUVpg/exec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en.wikipedia.org/wiki/Knights_of_Columbus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en.wikipedia.org/wiki/Knights_of_Columbu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19800" y="304800"/>
            <a:ext cx="56388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600200" algn="ctr"/>
                <a:tab pos="5543550" algn="ctr"/>
              </a:tabLst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achen BT" panose="02040806020206050204" pitchFamily="18" charset="0"/>
                <a:ea typeface="Times New Roman" panose="02020603050405020304" pitchFamily="18" charset="0"/>
                <a:cs typeface="Aachen BT" panose="02040806020206050204" pitchFamily="18" charset="0"/>
              </a:rPr>
              <a:t>Membership</a:t>
            </a:r>
          </a:p>
          <a:p>
            <a:pPr algn="ctr">
              <a:tabLst>
                <a:tab pos="1600200" algn="ctr"/>
                <a:tab pos="5543550" algn="ctr"/>
              </a:tabLst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achen BT" panose="0204080602020605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 District Deputies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1600200" algn="ctr"/>
                <a:tab pos="5543550" algn="ctr"/>
              </a:tabLst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achen BT" panose="02040806020206050204" pitchFamily="18" charset="0"/>
                <a:ea typeface="Times New Roman" panose="02020603050405020304" pitchFamily="18" charset="0"/>
                <a:cs typeface="Aachen BT" panose="02040806020206050204" pitchFamily="18" charset="0"/>
              </a:rPr>
              <a:t>An Invitation to Come SOAR with Us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saiah 40:31 in 2020 | Eagle pictures, Christian posters, Christian ...">
            <a:extLst>
              <a:ext uri="{FF2B5EF4-FFF2-40B4-BE49-F238E27FC236}">
                <a16:creationId xmlns:a16="http://schemas.microsoft.com/office/drawing/2014/main" id="{45016BF8-6926-6ED5-AE33-6F07D6CBE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"/>
            <a:ext cx="4191000" cy="6286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B1A53A9-7818-0039-3EF6-6533F3E437F9}"/>
              </a:ext>
            </a:extLst>
          </p:cNvPr>
          <p:cNvSpPr/>
          <p:nvPr/>
        </p:nvSpPr>
        <p:spPr>
          <a:xfrm>
            <a:off x="6324600" y="4419600"/>
            <a:ext cx="541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600200" algn="ctr"/>
                <a:tab pos="5543550" algn="ctr"/>
              </a:tabLs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achen BT" panose="02040806020206050204" pitchFamily="18" charset="0"/>
                <a:ea typeface="Times New Roman" panose="02020603050405020304" pitchFamily="18" charset="0"/>
                <a:cs typeface="Aachen BT" panose="02040806020206050204" pitchFamily="18" charset="0"/>
              </a:rPr>
              <a:t>Let’s SOAR to New Heights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FCE6A9-E149-8A96-CC8F-3E62669FB432}"/>
              </a:ext>
            </a:extLst>
          </p:cNvPr>
          <p:cNvSpPr txBox="1"/>
          <p:nvPr/>
        </p:nvSpPr>
        <p:spPr>
          <a:xfrm>
            <a:off x="6400800" y="2100590"/>
            <a:ext cx="5257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</a:t>
            </a:r>
            <a:r>
              <a:rPr lang="en-US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ervice – What Life is About</a:t>
            </a:r>
          </a:p>
          <a:p>
            <a:pPr marL="1603375" indent="-1603375"/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</a:t>
            </a:r>
            <a:r>
              <a:rPr lang="en-US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ptimism – The Faith that Leads to Achievement</a:t>
            </a:r>
          </a:p>
          <a:p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</a:t>
            </a:r>
            <a:r>
              <a:rPr lang="en-US" sz="2400" b="1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spire – to Accomplish Great Deeds</a:t>
            </a:r>
          </a:p>
          <a:p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</a:t>
            </a:r>
            <a:r>
              <a:rPr lang="en-US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esponsibility – to do Your Duty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92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84E225-9A02-182E-EB8F-613F7F508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52400"/>
            <a:ext cx="8891789" cy="583652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F133066-6847-0338-AE2B-C9C9D1A69248}"/>
              </a:ext>
            </a:extLst>
          </p:cNvPr>
          <p:cNvSpPr/>
          <p:nvPr/>
        </p:nvSpPr>
        <p:spPr bwMode="auto">
          <a:xfrm>
            <a:off x="9067800" y="5334000"/>
            <a:ext cx="914400" cy="3810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26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823FB4-AE88-00BE-DC06-DE8DD7017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04800"/>
            <a:ext cx="8944641" cy="5303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606BBF3-ECE5-8038-38AE-0666E2EB22CF}"/>
              </a:ext>
            </a:extLst>
          </p:cNvPr>
          <p:cNvSpPr/>
          <p:nvPr/>
        </p:nvSpPr>
        <p:spPr bwMode="auto">
          <a:xfrm>
            <a:off x="2590800" y="2209800"/>
            <a:ext cx="1371600" cy="3048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802D2E-D496-EF92-FCCF-B43360B59894}"/>
              </a:ext>
            </a:extLst>
          </p:cNvPr>
          <p:cNvSpPr txBox="1"/>
          <p:nvPr/>
        </p:nvSpPr>
        <p:spPr>
          <a:xfrm>
            <a:off x="4419600" y="56388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WWW.MIKOFC.ORG</a:t>
            </a:r>
          </a:p>
        </p:txBody>
      </p:sp>
    </p:spTree>
    <p:extLst>
      <p:ext uri="{BB962C8B-B14F-4D97-AF65-F5344CB8AC3E}">
        <p14:creationId xmlns:p14="http://schemas.microsoft.com/office/powerpoint/2010/main" val="63733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2209E-661E-A92B-10C4-16F9E17AE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Catholic men are waiting to be invited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BB380-E1E8-6B27-BBE0-B5130958B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828800"/>
            <a:ext cx="9448800" cy="2590800"/>
          </a:xfrm>
        </p:spPr>
        <p:txBody>
          <a:bodyPr/>
          <a:lstStyle/>
          <a:p>
            <a:pPr marL="630238" indent="-630238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million Catholic men are not members of a Catholic men’s organization</a:t>
            </a:r>
          </a:p>
          <a:p>
            <a:pPr marL="684213" indent="-684213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million say they are willing to join the Knights of Columbus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009153-A345-4807-D67F-B20DC07A61B3}"/>
              </a:ext>
            </a:extLst>
          </p:cNvPr>
          <p:cNvSpPr txBox="1"/>
          <p:nvPr/>
        </p:nvSpPr>
        <p:spPr>
          <a:xfrm>
            <a:off x="2171700" y="4419600"/>
            <a:ext cx="7543800" cy="1569660"/>
          </a:xfrm>
          <a:prstGeom prst="rect">
            <a:avLst/>
          </a:prstGeom>
          <a:solidFill>
            <a:srgbClr val="FFFF99"/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Nearly half of all Catholic men say they’ve not joined the Knights – at least in part – because nobody has asked them to.</a:t>
            </a:r>
          </a:p>
        </p:txBody>
      </p:sp>
    </p:spTree>
    <p:extLst>
      <p:ext uri="{BB962C8B-B14F-4D97-AF65-F5344CB8AC3E}">
        <p14:creationId xmlns:p14="http://schemas.microsoft.com/office/powerpoint/2010/main" val="81621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CDD1B-2BFF-AF8B-AD5F-8E8B948DA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21726"/>
            <a:ext cx="10566400" cy="1143000"/>
          </a:xfrm>
        </p:spPr>
        <p:txBody>
          <a:bodyPr/>
          <a:lstStyle/>
          <a:p>
            <a:r>
              <a:rPr lang="en-US" dirty="0"/>
              <a:t>Let’s be Fishers of 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49807-1736-781A-0A14-071E8DBCF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828800"/>
            <a:ext cx="9448800" cy="2362200"/>
          </a:xfrm>
        </p:spPr>
        <p:txBody>
          <a:bodyPr/>
          <a:lstStyle/>
          <a:p>
            <a:pPr marL="514350" indent="-514350">
              <a:buBlip>
                <a:blip r:embed="rId2"/>
              </a:buBlip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Filled with the Holy Spirit, the ﬁrst Apostles went out, two by two. </a:t>
            </a:r>
          </a:p>
          <a:p>
            <a:pPr marL="514350" indent="-514350">
              <a:buBlip>
                <a:blip r:embed="rId2"/>
              </a:buBlip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Like them, we are not alone – we are supported by our brother Knights.</a:t>
            </a:r>
          </a:p>
          <a:p>
            <a:pPr>
              <a:buBlip>
                <a:blip r:embed="rId2"/>
              </a:buBlip>
            </a:pP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157794-4E1E-E0B7-094E-654BD08EDDC9}"/>
              </a:ext>
            </a:extLst>
          </p:cNvPr>
          <p:cNvSpPr txBox="1"/>
          <p:nvPr/>
        </p:nvSpPr>
        <p:spPr>
          <a:xfrm>
            <a:off x="2590800" y="4419600"/>
            <a:ext cx="6172200" cy="1077218"/>
          </a:xfrm>
          <a:prstGeom prst="rect">
            <a:avLst/>
          </a:prstGeom>
          <a:solidFill>
            <a:srgbClr val="FFFF99"/>
          </a:solidFill>
          <a:ln w="381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0" i="0" u="none" strike="noStrike" kern="100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0B0004020202020204" pitchFamily="34" charset="0"/>
                <a:cs typeface="Times New Roman" panose="02020603050405020304" pitchFamily="18" charset="0"/>
              </a:rPr>
              <a:t>Let us be the ﬁshers of men God is calling us to be.</a:t>
            </a:r>
          </a:p>
        </p:txBody>
      </p:sp>
    </p:spTree>
    <p:extLst>
      <p:ext uri="{BB962C8B-B14F-4D97-AF65-F5344CB8AC3E}">
        <p14:creationId xmlns:p14="http://schemas.microsoft.com/office/powerpoint/2010/main" val="181982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 2">
            <a:extLst>
              <a:ext uri="{FF2B5EF4-FFF2-40B4-BE49-F238E27FC236}">
                <a16:creationId xmlns:a16="http://schemas.microsoft.com/office/drawing/2014/main" id="{412E1B2A-A110-4B54-8CE0-A9718B29AB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24299" y="1066800"/>
            <a:ext cx="4343400" cy="1866480"/>
          </a:xfrm>
        </p:spPr>
        <p:txBody>
          <a:bodyPr/>
          <a:lstStyle/>
          <a:p>
            <a:pPr marL="514350" indent="-514350" fontAlgn="auto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/>
              <a:t>Why?</a:t>
            </a:r>
            <a:endParaRPr lang="en-US" dirty="0"/>
          </a:p>
          <a:p>
            <a:pPr marL="514350" indent="-514350" fontAlgn="auto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/>
              <a:t>Logistics</a:t>
            </a:r>
            <a:endParaRPr lang="en-US" dirty="0"/>
          </a:p>
          <a:p>
            <a:pPr marL="514350" indent="-514350" fontAlgn="auto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/>
              <a:t>Script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5FEFEA8-8367-4EB5-9F92-64C799F9033B}"/>
              </a:ext>
            </a:extLst>
          </p:cNvPr>
          <p:cNvSpPr txBox="1">
            <a:spLocks/>
          </p:cNvSpPr>
          <p:nvPr/>
        </p:nvSpPr>
        <p:spPr bwMode="auto">
          <a:xfrm>
            <a:off x="1066800" y="152400"/>
            <a:ext cx="9982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9pPr>
          </a:lstStyle>
          <a:p>
            <a:r>
              <a:rPr lang="en-US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Installation of Officers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F80D25-D1B9-06E7-F7B4-934C2DCEB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6280" y="2895600"/>
            <a:ext cx="6459439" cy="3543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8495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796E507-BA1E-42FC-9883-F71921B54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08" y="304800"/>
            <a:ext cx="10525392" cy="1143000"/>
          </a:xfrm>
        </p:spPr>
        <p:txBody>
          <a:bodyPr/>
          <a:lstStyle/>
          <a:p>
            <a:pPr algn="ctr"/>
            <a:r>
              <a:rPr lang="en-US" sz="4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4400" i="1" dirty="0">
                <a:solidFill>
                  <a:schemeClr val="tx1"/>
                </a:solidFill>
              </a:rPr>
              <a:t> </a:t>
            </a:r>
            <a:r>
              <a:rPr lang="en-US" sz="4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Why do Installation of Council Officers?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1C2E8-46FB-4D6E-BD27-8EF46E68B3DD}"/>
              </a:ext>
            </a:extLst>
          </p:cNvPr>
          <p:cNvSpPr txBox="1">
            <a:spLocks/>
          </p:cNvSpPr>
          <p:nvPr/>
        </p:nvSpPr>
        <p:spPr>
          <a:xfrm>
            <a:off x="599808" y="1447800"/>
            <a:ext cx="10906391" cy="36576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80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DD has the privilege of installing the officers of the councils in his District.</a:t>
            </a:r>
            <a:endParaRPr lang="en-US" sz="2800" b="1" kern="0" dirty="0"/>
          </a:p>
          <a:p>
            <a:pPr>
              <a:spcBef>
                <a:spcPts val="0"/>
              </a:spcBef>
            </a:pPr>
            <a:r>
              <a:rPr lang="en-US" sz="2800" kern="0" dirty="0"/>
              <a:t>When Council Officers are “ceremoniously” installed:</a:t>
            </a:r>
          </a:p>
          <a:p>
            <a:pPr lvl="1">
              <a:spcBef>
                <a:spcPts val="0"/>
              </a:spcBef>
            </a:pPr>
            <a:r>
              <a:rPr lang="en-US" sz="2400" kern="0" dirty="0"/>
              <a:t>The importance of their role is understood by all</a:t>
            </a:r>
          </a:p>
          <a:p>
            <a:pPr lvl="1">
              <a:spcBef>
                <a:spcPts val="0"/>
              </a:spcBef>
            </a:pPr>
            <a:r>
              <a:rPr lang="en-US" sz="2400" kern="0" dirty="0"/>
              <a:t>They feel more empowered</a:t>
            </a:r>
          </a:p>
          <a:p>
            <a:pPr lvl="1">
              <a:spcBef>
                <a:spcPts val="0"/>
              </a:spcBef>
            </a:pPr>
            <a:r>
              <a:rPr lang="en-US" sz="2400" kern="0" dirty="0"/>
              <a:t>They are “blessed”</a:t>
            </a:r>
          </a:p>
        </p:txBody>
      </p:sp>
    </p:spTree>
    <p:extLst>
      <p:ext uri="{BB962C8B-B14F-4D97-AF65-F5344CB8AC3E}">
        <p14:creationId xmlns:p14="http://schemas.microsoft.com/office/powerpoint/2010/main" val="4225657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796E507-BA1E-42FC-9883-F71921B54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0" y="304800"/>
            <a:ext cx="5372100" cy="1143000"/>
          </a:xfrm>
        </p:spPr>
        <p:txBody>
          <a:bodyPr/>
          <a:lstStyle/>
          <a:p>
            <a:pPr algn="ctr"/>
            <a:r>
              <a:rPr lang="en-US" sz="4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1C2E8-46FB-4D6E-BD27-8EF46E68B3DD}"/>
              </a:ext>
            </a:extLst>
          </p:cNvPr>
          <p:cNvSpPr txBox="1">
            <a:spLocks/>
          </p:cNvSpPr>
          <p:nvPr/>
        </p:nvSpPr>
        <p:spPr>
          <a:xfrm>
            <a:off x="838200" y="1066800"/>
            <a:ext cx="9982200" cy="5105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spcBef>
                <a:spcPts val="300"/>
              </a:spcBef>
            </a:pPr>
            <a:r>
              <a:rPr lang="en-US" sz="2800" b="1" kern="0" dirty="0"/>
              <a:t>Hold the ceremony as early in the Fraternal year as possible</a:t>
            </a:r>
          </a:p>
          <a:p>
            <a:pPr lvl="1">
              <a:spcBef>
                <a:spcPts val="300"/>
              </a:spcBef>
            </a:pPr>
            <a:r>
              <a:rPr lang="en-US" sz="2400" kern="0" dirty="0"/>
              <a:t>July or August is best</a:t>
            </a:r>
          </a:p>
          <a:p>
            <a:pPr>
              <a:spcBef>
                <a:spcPts val="300"/>
              </a:spcBef>
            </a:pPr>
            <a:r>
              <a:rPr lang="en-US" sz="2800" b="1" kern="0" dirty="0"/>
              <a:t>Formality – This is a formal event</a:t>
            </a:r>
          </a:p>
          <a:p>
            <a:pPr lvl="1">
              <a:spcBef>
                <a:spcPts val="300"/>
              </a:spcBef>
            </a:pPr>
            <a:r>
              <a:rPr lang="en-US" sz="2400" kern="0" dirty="0"/>
              <a:t>Wear a coat &amp; tie – Ask the council officers to also dress appropriately</a:t>
            </a:r>
          </a:p>
          <a:p>
            <a:pPr>
              <a:spcBef>
                <a:spcPts val="300"/>
              </a:spcBef>
            </a:pPr>
            <a:r>
              <a:rPr lang="en-US" sz="2800" b="1" kern="0" dirty="0"/>
              <a:t>Include a Chaplain and District Warden (if possible)</a:t>
            </a:r>
          </a:p>
          <a:p>
            <a:pPr lvl="1">
              <a:spcBef>
                <a:spcPts val="300"/>
              </a:spcBef>
            </a:pPr>
            <a:r>
              <a:rPr lang="en-US" sz="2400" kern="0" dirty="0"/>
              <a:t>Don’t try to do it all yourself</a:t>
            </a:r>
          </a:p>
          <a:p>
            <a:pPr>
              <a:spcBef>
                <a:spcPts val="300"/>
              </a:spcBef>
            </a:pPr>
            <a:r>
              <a:rPr lang="en-US" sz="2800" b="1" kern="0" dirty="0"/>
              <a:t>If you’re having trouble finding dates…</a:t>
            </a:r>
          </a:p>
          <a:p>
            <a:pPr lvl="1">
              <a:spcBef>
                <a:spcPts val="300"/>
              </a:spcBef>
            </a:pPr>
            <a:r>
              <a:rPr lang="en-US" sz="2400" kern="0" dirty="0"/>
              <a:t>You can combine and do multiple councils at the same ceremony</a:t>
            </a:r>
          </a:p>
          <a:p>
            <a:pPr lvl="1">
              <a:spcBef>
                <a:spcPts val="300"/>
              </a:spcBef>
            </a:pPr>
            <a:r>
              <a:rPr lang="en-US" sz="2400" kern="0" dirty="0"/>
              <a:t>Consider “just prior” to your District Meeting</a:t>
            </a:r>
          </a:p>
          <a:p>
            <a:pPr lvl="1">
              <a:spcBef>
                <a:spcPts val="300"/>
              </a:spcBef>
            </a:pPr>
            <a:r>
              <a:rPr lang="en-US" sz="2400" kern="0" dirty="0"/>
              <a:t>Consider “just prior” to your Council Meetings</a:t>
            </a:r>
          </a:p>
          <a:p>
            <a:pPr lvl="1">
              <a:spcBef>
                <a:spcPts val="300"/>
              </a:spcBef>
            </a:pP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2064917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896F847-6A21-2E74-8017-E6D005946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951882"/>
            <a:ext cx="6573942" cy="29401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393756-B21E-6B16-8096-344277C2D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5179" y="1447801"/>
            <a:ext cx="2369769" cy="444421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796E507-BA1E-42FC-9883-F71921B54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159" y="195208"/>
            <a:ext cx="7064441" cy="114300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Script – Where to find it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B087C44-BB30-AC2D-227A-FE85D9254802}"/>
              </a:ext>
            </a:extLst>
          </p:cNvPr>
          <p:cNvSpPr txBox="1">
            <a:spLocks/>
          </p:cNvSpPr>
          <p:nvPr/>
        </p:nvSpPr>
        <p:spPr>
          <a:xfrm>
            <a:off x="5029200" y="1066800"/>
            <a:ext cx="5943600" cy="193341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5">
                  <a:extLs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5">
                  <a:extLs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5">
                  <a:extLs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5">
                  <a:extLs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5">
                  <a:extLs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spcBef>
                <a:spcPts val="300"/>
              </a:spcBef>
            </a:pPr>
            <a:r>
              <a:rPr lang="en-US" sz="2800" b="1" kern="0" dirty="0"/>
              <a:t>Supreme website (www.kofc.org)</a:t>
            </a:r>
            <a:endParaRPr lang="en-US" sz="2800" kern="0" dirty="0"/>
          </a:p>
          <a:p>
            <a:pPr>
              <a:spcBef>
                <a:spcPts val="300"/>
              </a:spcBef>
            </a:pPr>
            <a:r>
              <a:rPr lang="en-US" sz="2800" b="1" kern="0" dirty="0"/>
              <a:t>FOR MEMBERS / CEREMONIALS</a:t>
            </a:r>
          </a:p>
          <a:p>
            <a:pPr>
              <a:spcBef>
                <a:spcPts val="300"/>
              </a:spcBef>
            </a:pPr>
            <a:r>
              <a:rPr lang="en-US" sz="2800" b="1" kern="0" dirty="0"/>
              <a:t>INSTALLATION OF OFFICERS</a:t>
            </a:r>
          </a:p>
          <a:p>
            <a:pPr>
              <a:spcBef>
                <a:spcPts val="300"/>
              </a:spcBef>
            </a:pPr>
            <a:r>
              <a:rPr lang="en-US" sz="2800" b="1" kern="0" dirty="0"/>
              <a:t>IN-PERSON INSTALLATION</a:t>
            </a:r>
            <a:endParaRPr lang="en-US" sz="2800" kern="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3E498FC-508E-DA43-F179-9AFA42F143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" y="85615"/>
            <a:ext cx="4365559" cy="1362186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3EC77D05-1D0D-BDAA-7F69-2A69F2C612F8}"/>
              </a:ext>
            </a:extLst>
          </p:cNvPr>
          <p:cNvSpPr/>
          <p:nvPr/>
        </p:nvSpPr>
        <p:spPr bwMode="auto">
          <a:xfrm>
            <a:off x="3138154" y="342899"/>
            <a:ext cx="1295400" cy="62308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noFill/>
              <a:effectLst/>
              <a:latin typeface="Times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99B0E8D-906A-95E4-AF5C-C6F70F373AA8}"/>
              </a:ext>
            </a:extLst>
          </p:cNvPr>
          <p:cNvSpPr/>
          <p:nvPr/>
        </p:nvSpPr>
        <p:spPr bwMode="auto">
          <a:xfrm>
            <a:off x="2849268" y="5358619"/>
            <a:ext cx="12954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noFill/>
              <a:effectLst/>
              <a:latin typeface="Times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822962D-6F1B-31B6-22B2-7FC7E99EB4D4}"/>
              </a:ext>
            </a:extLst>
          </p:cNvPr>
          <p:cNvSpPr/>
          <p:nvPr/>
        </p:nvSpPr>
        <p:spPr bwMode="auto">
          <a:xfrm>
            <a:off x="4883524" y="5437060"/>
            <a:ext cx="1441076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noFill/>
              <a:effectLst/>
              <a:latin typeface="Times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77C7C09-7BD9-6EA2-46E3-48BE10C0C187}"/>
              </a:ext>
            </a:extLst>
          </p:cNvPr>
          <p:cNvSpPr/>
          <p:nvPr/>
        </p:nvSpPr>
        <p:spPr bwMode="auto">
          <a:xfrm>
            <a:off x="9601200" y="3669910"/>
            <a:ext cx="1371600" cy="82589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noFill/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37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129853-769E-AE5F-589B-0126D1CB7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910945"/>
            <a:ext cx="10363200" cy="1500187"/>
          </a:xfrm>
        </p:spPr>
        <p:txBody>
          <a:bodyPr/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Marty Brown</a:t>
            </a:r>
          </a:p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Deputy Regional Representative (SDRR)</a:t>
            </a:r>
          </a:p>
        </p:txBody>
      </p:sp>
    </p:spTree>
    <p:extLst>
      <p:ext uri="{BB962C8B-B14F-4D97-AF65-F5344CB8AC3E}">
        <p14:creationId xmlns:p14="http://schemas.microsoft.com/office/powerpoint/2010/main" val="3363782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 2">
            <a:extLst>
              <a:ext uri="{FF2B5EF4-FFF2-40B4-BE49-F238E27FC236}">
                <a16:creationId xmlns:a16="http://schemas.microsoft.com/office/drawing/2014/main" id="{412E1B2A-A110-4B54-8CE0-A9718B29AB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4761" y="1851240"/>
            <a:ext cx="4343400" cy="2101112"/>
          </a:xfrm>
        </p:spPr>
        <p:txBody>
          <a:bodyPr/>
          <a:lstStyle/>
          <a:p>
            <a:pPr marL="514350" indent="-514350" algn="l" fontAlgn="auto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/>
              <a:t>Why?</a:t>
            </a:r>
          </a:p>
          <a:p>
            <a:pPr marL="514350" indent="-514350" algn="l" fontAlgn="auto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/>
              <a:t>What?</a:t>
            </a:r>
            <a:endParaRPr lang="en-US" dirty="0"/>
          </a:p>
          <a:p>
            <a:pPr marL="514350" indent="-514350" algn="l" fontAlgn="auto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/>
              <a:t>How?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5FEFEA8-8367-4EB5-9F92-64C799F9033B}"/>
              </a:ext>
            </a:extLst>
          </p:cNvPr>
          <p:cNvSpPr txBox="1">
            <a:spLocks/>
          </p:cNvSpPr>
          <p:nvPr/>
        </p:nvSpPr>
        <p:spPr bwMode="auto">
          <a:xfrm>
            <a:off x="1104899" y="247860"/>
            <a:ext cx="9982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9pPr>
          </a:lstStyle>
          <a:p>
            <a:r>
              <a:rPr lang="en-US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District Deputy</a:t>
            </a:r>
          </a:p>
          <a:p>
            <a:r>
              <a:rPr lang="en-US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Promoter for Membership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F80D25-D1B9-06E7-F7B4-934C2DCEB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790280"/>
            <a:ext cx="6459439" cy="3543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475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FBEDE07-B2A8-4796-933A-140645692600}"/>
              </a:ext>
            </a:extLst>
          </p:cNvPr>
          <p:cNvSpPr txBox="1">
            <a:spLocks/>
          </p:cNvSpPr>
          <p:nvPr/>
        </p:nvSpPr>
        <p:spPr bwMode="auto">
          <a:xfrm>
            <a:off x="1066800" y="1524000"/>
            <a:ext cx="3200400" cy="2621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9pPr>
          </a:lstStyle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4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State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4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Membership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4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Leadership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4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Team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049D111-8FC0-9788-3E79-8F618BBDDE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105299"/>
              </p:ext>
            </p:extLst>
          </p:nvPr>
        </p:nvGraphicFramePr>
        <p:xfrm>
          <a:off x="4495800" y="228600"/>
          <a:ext cx="6477000" cy="6253660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855334">
                  <a:extLst>
                    <a:ext uri="{9D8B030D-6E8A-4147-A177-3AD203B41FA5}">
                      <a16:colId xmlns:a16="http://schemas.microsoft.com/office/drawing/2014/main" val="1015240273"/>
                    </a:ext>
                  </a:extLst>
                </a:gridCol>
                <a:gridCol w="1255404">
                  <a:extLst>
                    <a:ext uri="{9D8B030D-6E8A-4147-A177-3AD203B41FA5}">
                      <a16:colId xmlns:a16="http://schemas.microsoft.com/office/drawing/2014/main" val="1911366623"/>
                    </a:ext>
                  </a:extLst>
                </a:gridCol>
                <a:gridCol w="1022099">
                  <a:extLst>
                    <a:ext uri="{9D8B030D-6E8A-4147-A177-3AD203B41FA5}">
                      <a16:colId xmlns:a16="http://schemas.microsoft.com/office/drawing/2014/main" val="1953589310"/>
                    </a:ext>
                  </a:extLst>
                </a:gridCol>
                <a:gridCol w="1322064">
                  <a:extLst>
                    <a:ext uri="{9D8B030D-6E8A-4147-A177-3AD203B41FA5}">
                      <a16:colId xmlns:a16="http://schemas.microsoft.com/office/drawing/2014/main" val="1155619124"/>
                    </a:ext>
                  </a:extLst>
                </a:gridCol>
                <a:gridCol w="1022099">
                  <a:extLst>
                    <a:ext uri="{9D8B030D-6E8A-4147-A177-3AD203B41FA5}">
                      <a16:colId xmlns:a16="http://schemas.microsoft.com/office/drawing/2014/main" val="1946029131"/>
                    </a:ext>
                  </a:extLst>
                </a:gridCol>
              </a:tblGrid>
              <a:tr h="223345"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94" marR="7094" marT="7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DMD</a:t>
                      </a:r>
                    </a:p>
                  </a:txBody>
                  <a:tcPr marL="7094" marR="7094" marT="70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94" marR="7094" marT="70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SDRR</a:t>
                      </a:r>
                    </a:p>
                  </a:txBody>
                  <a:tcPr marL="7094" marR="7094" marT="70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094" marR="7094" marT="709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579949"/>
                  </a:ext>
                </a:extLst>
              </a:tr>
              <a:tr h="223345">
                <a:tc gridSpan="5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Detroit</a:t>
                      </a:r>
                    </a:p>
                  </a:txBody>
                  <a:tcPr marL="7094" marR="7094" marT="7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710002"/>
                  </a:ext>
                </a:extLst>
              </a:tr>
              <a:tr h="2233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Detroit E1</a:t>
                      </a:r>
                    </a:p>
                  </a:txBody>
                  <a:tcPr marL="7094" marR="7094" marT="7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Wally Papciak</a:t>
                      </a:r>
                    </a:p>
                  </a:txBody>
                  <a:tcPr marL="7094" marR="7094" marT="7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586.481.6833</a:t>
                      </a:r>
                    </a:p>
                  </a:txBody>
                  <a:tcPr marL="7094" marR="7094" marT="7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Paul Thorn</a:t>
                      </a:r>
                    </a:p>
                  </a:txBody>
                  <a:tcPr marL="7094" marR="7094" marT="7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248.709.9761</a:t>
                      </a:r>
                    </a:p>
                  </a:txBody>
                  <a:tcPr marL="7094" marR="7094" marT="7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327088"/>
                  </a:ext>
                </a:extLst>
              </a:tr>
              <a:tr h="2233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Detroit E2</a:t>
                      </a:r>
                    </a:p>
                  </a:txBody>
                  <a:tcPr marL="7094" marR="7094" marT="7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Rick Fisher</a:t>
                      </a:r>
                    </a:p>
                  </a:txBody>
                  <a:tcPr marL="7094" marR="7094" marT="7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586.215.9182</a:t>
                      </a:r>
                    </a:p>
                  </a:txBody>
                  <a:tcPr marL="7094" marR="7094" marT="7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094" marR="7094" marT="7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094" marR="7094" marT="709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198898"/>
                  </a:ext>
                </a:extLst>
              </a:tr>
              <a:tr h="2233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Detroit W1</a:t>
                      </a:r>
                    </a:p>
                  </a:txBody>
                  <a:tcPr marL="7094" marR="7094" marT="7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Hans Hansen</a:t>
                      </a:r>
                    </a:p>
                  </a:txBody>
                  <a:tcPr marL="7094" marR="7094" marT="7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734.765.6767</a:t>
                      </a:r>
                    </a:p>
                  </a:txBody>
                  <a:tcPr marL="7094" marR="7094" marT="7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Ray Bilyk</a:t>
                      </a:r>
                    </a:p>
                  </a:txBody>
                  <a:tcPr marL="7094" marR="7094" marT="7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313.247.2110</a:t>
                      </a:r>
                    </a:p>
                  </a:txBody>
                  <a:tcPr marL="7094" marR="7094" marT="7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799635"/>
                  </a:ext>
                </a:extLst>
              </a:tr>
              <a:tr h="2233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Detroit W2</a:t>
                      </a:r>
                    </a:p>
                  </a:txBody>
                  <a:tcPr marL="7094" marR="7094" marT="7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Lou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Brotchner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094" marR="7094" marT="7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734.837.6371</a:t>
                      </a:r>
                    </a:p>
                  </a:txBody>
                  <a:tcPr marL="7094" marR="7094" marT="7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094" marR="7094" marT="7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094" marR="7094" marT="709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091952"/>
                  </a:ext>
                </a:extLst>
              </a:tr>
              <a:tr h="223345">
                <a:tc gridSpan="5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Gaylord</a:t>
                      </a:r>
                    </a:p>
                  </a:txBody>
                  <a:tcPr marL="7094" marR="7094" marT="7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910966"/>
                  </a:ext>
                </a:extLst>
              </a:tr>
              <a:tr h="2233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Gaylord - West</a:t>
                      </a:r>
                    </a:p>
                  </a:txBody>
                  <a:tcPr marL="7094" marR="7094" marT="7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9E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Joseph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Zayaz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094" marR="7094" marT="7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9E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248.238.1515</a:t>
                      </a:r>
                    </a:p>
                  </a:txBody>
                  <a:tcPr marL="7094" marR="7094" marT="7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9E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Mike Szukhent</a:t>
                      </a:r>
                    </a:p>
                  </a:txBody>
                  <a:tcPr marL="7094" marR="7094" marT="7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9E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810.625.3708</a:t>
                      </a:r>
                    </a:p>
                  </a:txBody>
                  <a:tcPr marL="7094" marR="7094" marT="7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9E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033182"/>
                  </a:ext>
                </a:extLst>
              </a:tr>
              <a:tr h="2233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Gaylord - East</a:t>
                      </a:r>
                    </a:p>
                  </a:txBody>
                  <a:tcPr marL="7094" marR="7094" marT="7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9E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James L. Szafran</a:t>
                      </a:r>
                    </a:p>
                  </a:txBody>
                  <a:tcPr marL="7094" marR="7094" marT="7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9E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989.257.5313</a:t>
                      </a:r>
                    </a:p>
                  </a:txBody>
                  <a:tcPr marL="7094" marR="7094" marT="7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9E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094" marR="7094" marT="7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094" marR="7094" marT="709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33421"/>
                  </a:ext>
                </a:extLst>
              </a:tr>
              <a:tr h="223345">
                <a:tc gridSpan="5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Grand Rapids</a:t>
                      </a:r>
                    </a:p>
                  </a:txBody>
                  <a:tcPr marL="7094" marR="7094" marT="7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007336"/>
                  </a:ext>
                </a:extLst>
              </a:tr>
              <a:tr h="2233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Grand Rapids - North</a:t>
                      </a:r>
                    </a:p>
                  </a:txBody>
                  <a:tcPr marL="7094" marR="7094" marT="7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Robert Wassick</a:t>
                      </a:r>
                    </a:p>
                  </a:txBody>
                  <a:tcPr marL="7094" marR="7094" marT="7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618.973.2112</a:t>
                      </a:r>
                    </a:p>
                  </a:txBody>
                  <a:tcPr marL="7094" marR="7094" marT="7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Marty Brown</a:t>
                      </a:r>
                    </a:p>
                  </a:txBody>
                  <a:tcPr marL="7094" marR="7094" marT="7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616.560.0479</a:t>
                      </a:r>
                    </a:p>
                  </a:txBody>
                  <a:tcPr marL="7094" marR="7094" marT="7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710932"/>
                  </a:ext>
                </a:extLst>
              </a:tr>
              <a:tr h="2233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Grand Rapids - South</a:t>
                      </a:r>
                    </a:p>
                  </a:txBody>
                  <a:tcPr marL="7094" marR="7094" marT="7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Larry Adams</a:t>
                      </a:r>
                    </a:p>
                  </a:txBody>
                  <a:tcPr marL="7094" marR="7094" marT="7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517.526.4920</a:t>
                      </a:r>
                    </a:p>
                  </a:txBody>
                  <a:tcPr marL="7094" marR="7094" marT="7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094" marR="7094" marT="7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094" marR="7094" marT="709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512832"/>
                  </a:ext>
                </a:extLst>
              </a:tr>
              <a:tr h="223345">
                <a:tc gridSpan="5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Kalamazoo</a:t>
                      </a:r>
                    </a:p>
                  </a:txBody>
                  <a:tcPr marL="7094" marR="7094" marT="7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962162"/>
                  </a:ext>
                </a:extLst>
              </a:tr>
              <a:tr h="2233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094" marR="7094" marT="7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Joseph Harnish</a:t>
                      </a:r>
                    </a:p>
                  </a:txBody>
                  <a:tcPr marL="7094" marR="7094" marT="7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269.290.4840</a:t>
                      </a:r>
                    </a:p>
                  </a:txBody>
                  <a:tcPr marL="7094" marR="7094" marT="7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Nick Zafer</a:t>
                      </a:r>
                    </a:p>
                  </a:txBody>
                  <a:tcPr marL="7094" marR="7094" marT="7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269.254.5403</a:t>
                      </a:r>
                    </a:p>
                  </a:txBody>
                  <a:tcPr marL="7094" marR="7094" marT="7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796348"/>
                  </a:ext>
                </a:extLst>
              </a:tr>
              <a:tr h="223345">
                <a:tc gridSpan="5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Lansing</a:t>
                      </a:r>
                    </a:p>
                  </a:txBody>
                  <a:tcPr marL="7094" marR="7094" marT="7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174211"/>
                  </a:ext>
                </a:extLst>
              </a:tr>
              <a:tr h="2233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Lansing - South</a:t>
                      </a:r>
                    </a:p>
                  </a:txBody>
                  <a:tcPr marL="7094" marR="7094" marT="7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Paul Funk</a:t>
                      </a:r>
                    </a:p>
                  </a:txBody>
                  <a:tcPr marL="7094" marR="7094" marT="7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248.765.4655</a:t>
                      </a:r>
                    </a:p>
                  </a:txBody>
                  <a:tcPr marL="7094" marR="7094" marT="7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John Yanok</a:t>
                      </a:r>
                    </a:p>
                  </a:txBody>
                  <a:tcPr marL="7094" marR="7094" marT="7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810.599.0099</a:t>
                      </a:r>
                    </a:p>
                  </a:txBody>
                  <a:tcPr marL="7094" marR="7094" marT="7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461306"/>
                  </a:ext>
                </a:extLst>
              </a:tr>
              <a:tr h="2233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Lansing - North</a:t>
                      </a:r>
                    </a:p>
                  </a:txBody>
                  <a:tcPr marL="7094" marR="7094" marT="7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Kevin Duffy</a:t>
                      </a:r>
                    </a:p>
                  </a:txBody>
                  <a:tcPr marL="7094" marR="7094" marT="7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517.974.0829</a:t>
                      </a:r>
                    </a:p>
                  </a:txBody>
                  <a:tcPr marL="7094" marR="7094" marT="7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094" marR="7094" marT="7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094" marR="7094" marT="709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245046"/>
                  </a:ext>
                </a:extLst>
              </a:tr>
              <a:tr h="223345">
                <a:tc gridSpan="5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Marquette</a:t>
                      </a:r>
                    </a:p>
                  </a:txBody>
                  <a:tcPr marL="7094" marR="7094" marT="7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4529911"/>
                  </a:ext>
                </a:extLst>
              </a:tr>
              <a:tr h="2233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094" marR="7094" marT="7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Dave Guenther</a:t>
                      </a:r>
                    </a:p>
                  </a:txBody>
                  <a:tcPr marL="7094" marR="7094" marT="7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906.204.9033</a:t>
                      </a:r>
                    </a:p>
                  </a:txBody>
                  <a:tcPr marL="7094" marR="7094" marT="7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Mike Prokopowicz</a:t>
                      </a:r>
                    </a:p>
                  </a:txBody>
                  <a:tcPr marL="7094" marR="7094" marT="7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906.361.4625</a:t>
                      </a:r>
                    </a:p>
                  </a:txBody>
                  <a:tcPr marL="7094" marR="7094" marT="7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073319"/>
                  </a:ext>
                </a:extLst>
              </a:tr>
              <a:tr h="223345"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094" marR="7094" marT="70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094" marR="7094" marT="70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094" marR="7094" marT="70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094" marR="7094" marT="70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094" marR="7094" marT="70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823359"/>
                  </a:ext>
                </a:extLst>
              </a:tr>
              <a:tr h="2233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State Membership Director</a:t>
                      </a:r>
                    </a:p>
                  </a:txBody>
                  <a:tcPr marL="7094" marR="7094" marT="7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Doug Kokot</a:t>
                      </a:r>
                    </a:p>
                  </a:txBody>
                  <a:tcPr marL="7094" marR="7094" marT="7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616.634.2400</a:t>
                      </a:r>
                    </a:p>
                  </a:txBody>
                  <a:tcPr marL="7094" marR="7094" marT="7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094" marR="7094" marT="7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094" marR="7094" marT="70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6593386"/>
                  </a:ext>
                </a:extLst>
              </a:tr>
              <a:tr h="2233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State E-Memb Dir.</a:t>
                      </a:r>
                    </a:p>
                  </a:txBody>
                  <a:tcPr marL="7094" marR="7094" marT="7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Jim Escott</a:t>
                      </a:r>
                    </a:p>
                  </a:txBody>
                  <a:tcPr marL="7094" marR="7094" marT="7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248.345.8523</a:t>
                      </a:r>
                    </a:p>
                  </a:txBody>
                  <a:tcPr marL="7094" marR="7094" marT="7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094" marR="7094" marT="7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094" marR="7094" marT="70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7338720"/>
                  </a:ext>
                </a:extLst>
              </a:tr>
              <a:tr h="2233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New Council Dev Dir.</a:t>
                      </a:r>
                    </a:p>
                  </a:txBody>
                  <a:tcPr marL="7094" marR="7094" marT="7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Tom Kendzorski</a:t>
                      </a:r>
                    </a:p>
                  </a:txBody>
                  <a:tcPr marL="7094" marR="7094" marT="7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248.953.5147</a:t>
                      </a:r>
                    </a:p>
                  </a:txBody>
                  <a:tcPr marL="7094" marR="7094" marT="7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094" marR="7094" marT="7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094" marR="7094" marT="70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0446794"/>
                  </a:ext>
                </a:extLst>
              </a:tr>
              <a:tr h="2233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Hispanic Outreach Dir.</a:t>
                      </a:r>
                    </a:p>
                  </a:txBody>
                  <a:tcPr marL="7094" marR="7094" marT="7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Julio Salinas</a:t>
                      </a:r>
                    </a:p>
                  </a:txBody>
                  <a:tcPr marL="7094" marR="7094" marT="7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956.638.4073</a:t>
                      </a:r>
                    </a:p>
                  </a:txBody>
                  <a:tcPr marL="7094" marR="7094" marT="7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094" marR="7094" marT="7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094" marR="7094" marT="70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1478322"/>
                  </a:ext>
                </a:extLst>
              </a:tr>
              <a:tr h="2233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Eastern Rite Dir.</a:t>
                      </a:r>
                    </a:p>
                  </a:txBody>
                  <a:tcPr marL="7094" marR="7094" marT="7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Ben Jilika</a:t>
                      </a:r>
                    </a:p>
                  </a:txBody>
                  <a:tcPr marL="7094" marR="7094" marT="7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586.604.3031</a:t>
                      </a:r>
                    </a:p>
                  </a:txBody>
                  <a:tcPr marL="7094" marR="7094" marT="7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094" marR="7094" marT="7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094" marR="7094" marT="70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2612148"/>
                  </a:ext>
                </a:extLst>
              </a:tr>
              <a:tr h="2233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College Council</a:t>
                      </a:r>
                    </a:p>
                  </a:txBody>
                  <a:tcPr marL="7094" marR="7094" marT="7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Larry Stopczynski</a:t>
                      </a:r>
                    </a:p>
                  </a:txBody>
                  <a:tcPr marL="7094" marR="7094" marT="7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248.514.0323</a:t>
                      </a:r>
                    </a:p>
                  </a:txBody>
                  <a:tcPr marL="7094" marR="7094" marT="7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094" marR="7094" marT="7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094" marR="7094" marT="70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609133"/>
                  </a:ext>
                </a:extLst>
              </a:tr>
              <a:tr h="2233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Council Retention</a:t>
                      </a:r>
                    </a:p>
                  </a:txBody>
                  <a:tcPr marL="7094" marR="7094" marT="7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Richard Shelt</a:t>
                      </a:r>
                    </a:p>
                  </a:txBody>
                  <a:tcPr marL="7094" marR="7094" marT="7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734.812.0645</a:t>
                      </a:r>
                    </a:p>
                  </a:txBody>
                  <a:tcPr marL="7094" marR="7094" marT="7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094" marR="7094" marT="7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094" marR="7094" marT="70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4321316"/>
                  </a:ext>
                </a:extLst>
              </a:tr>
              <a:tr h="2233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State Affillite/Retention Dir.</a:t>
                      </a:r>
                    </a:p>
                  </a:txBody>
                  <a:tcPr marL="7094" marR="7094" marT="7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Jim Escott</a:t>
                      </a:r>
                    </a:p>
                  </a:txBody>
                  <a:tcPr marL="7094" marR="7094" marT="7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248.345.8523</a:t>
                      </a:r>
                    </a:p>
                  </a:txBody>
                  <a:tcPr marL="7094" marR="7094" marT="7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8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094" marR="7094" marT="7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094" marR="7094" marT="70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3607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937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796E507-BA1E-42FC-9883-F71921B54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0" y="304800"/>
            <a:ext cx="5372100" cy="1143000"/>
          </a:xfrm>
        </p:spPr>
        <p:txBody>
          <a:bodyPr/>
          <a:lstStyle/>
          <a:p>
            <a:pPr algn="ctr"/>
            <a:r>
              <a:rPr lang="en-US" sz="4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1C2E8-46FB-4D6E-BD27-8EF46E68B3DD}"/>
              </a:ext>
            </a:extLst>
          </p:cNvPr>
          <p:cNvSpPr txBox="1">
            <a:spLocks/>
          </p:cNvSpPr>
          <p:nvPr/>
        </p:nvSpPr>
        <p:spPr>
          <a:xfrm>
            <a:off x="1295400" y="1295400"/>
            <a:ext cx="10439400" cy="5105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spcBef>
                <a:spcPts val="300"/>
              </a:spcBef>
            </a:pPr>
            <a:r>
              <a:rPr lang="en-US" sz="2800" b="1" kern="0" dirty="0"/>
              <a:t>Many councils undervalue the importance of membership</a:t>
            </a:r>
          </a:p>
          <a:p>
            <a:pPr lvl="1">
              <a:spcBef>
                <a:spcPts val="300"/>
              </a:spcBef>
            </a:pPr>
            <a:r>
              <a:rPr lang="en-US" sz="2400" kern="0" dirty="0"/>
              <a:t>I’m happy with the guys we have (Short-term focus)</a:t>
            </a:r>
          </a:p>
          <a:p>
            <a:pPr lvl="1">
              <a:spcBef>
                <a:spcPts val="300"/>
              </a:spcBef>
            </a:pPr>
            <a:r>
              <a:rPr lang="en-US" sz="2400" kern="0" dirty="0"/>
              <a:t>I don’t like to recruit (not fun or rewarding)</a:t>
            </a:r>
          </a:p>
          <a:p>
            <a:pPr lvl="1">
              <a:spcBef>
                <a:spcPts val="300"/>
              </a:spcBef>
            </a:pPr>
            <a:r>
              <a:rPr lang="en-US" sz="2400" kern="0" dirty="0"/>
              <a:t>Excuses are easy – Solutions take creativity</a:t>
            </a:r>
          </a:p>
          <a:p>
            <a:pPr lvl="2">
              <a:spcBef>
                <a:spcPts val="300"/>
              </a:spcBef>
            </a:pPr>
            <a:r>
              <a:rPr lang="en-US" sz="2000" kern="0" dirty="0"/>
              <a:t>Our church is declining, we don’t have a school, the Pastor doesn’t like us.</a:t>
            </a:r>
          </a:p>
          <a:p>
            <a:pPr>
              <a:spcBef>
                <a:spcPts val="300"/>
              </a:spcBef>
            </a:pPr>
            <a:r>
              <a:rPr lang="en-US" sz="2800" b="1" kern="0" dirty="0"/>
              <a:t>District Deputies need to encourage councils to grow</a:t>
            </a:r>
          </a:p>
          <a:p>
            <a:pPr lvl="1">
              <a:spcBef>
                <a:spcPts val="300"/>
              </a:spcBef>
            </a:pPr>
            <a:r>
              <a:rPr lang="en-US" sz="2400" kern="0" dirty="0"/>
              <a:t>At every meeting, talk about membership growth</a:t>
            </a:r>
          </a:p>
          <a:p>
            <a:pPr lvl="1">
              <a:spcBef>
                <a:spcPts val="300"/>
              </a:spcBef>
            </a:pPr>
            <a:r>
              <a:rPr lang="en-US" sz="2400" kern="0" dirty="0"/>
              <a:t>Encourage recruiting, inviting and growing</a:t>
            </a:r>
          </a:p>
        </p:txBody>
      </p:sp>
    </p:spTree>
    <p:extLst>
      <p:ext uri="{BB962C8B-B14F-4D97-AF65-F5344CB8AC3E}">
        <p14:creationId xmlns:p14="http://schemas.microsoft.com/office/powerpoint/2010/main" val="148076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E147F9CC-4F1F-8848-2656-5D2EC9637C67}"/>
              </a:ext>
            </a:extLst>
          </p:cNvPr>
          <p:cNvSpPr/>
          <p:nvPr/>
        </p:nvSpPr>
        <p:spPr bwMode="auto">
          <a:xfrm>
            <a:off x="2895600" y="1600200"/>
            <a:ext cx="5257800" cy="4800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noFill/>
              <a:effectLst/>
              <a:latin typeface="Times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796E507-BA1E-42FC-9883-F71921B54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0"/>
            <a:ext cx="11658600" cy="114300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What? Promote/direct Membership Efforts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7F95568-856D-129B-A923-355D3EE79414}"/>
              </a:ext>
            </a:extLst>
          </p:cNvPr>
          <p:cNvSpPr/>
          <p:nvPr/>
        </p:nvSpPr>
        <p:spPr bwMode="auto">
          <a:xfrm>
            <a:off x="4415497" y="1447800"/>
            <a:ext cx="25146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i="0" u="sng" dirty="0">
                <a:solidFill>
                  <a:schemeClr val="bg1"/>
                </a:solidFill>
                <a:effectLst/>
                <a:latin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Schedule an Exemplification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08474E9-BB3C-AB18-1636-2FAE1B554387}"/>
              </a:ext>
            </a:extLst>
          </p:cNvPr>
          <p:cNvSpPr/>
          <p:nvPr/>
        </p:nvSpPr>
        <p:spPr bwMode="auto">
          <a:xfrm>
            <a:off x="6896100" y="3118338"/>
            <a:ext cx="25146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" pitchFamily="18" charset="0"/>
              </a:rPr>
              <a:t>Establish Round Tables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E679816-B24B-B4A3-BAC2-FEBE866E02E4}"/>
              </a:ext>
            </a:extLst>
          </p:cNvPr>
          <p:cNvSpPr/>
          <p:nvPr/>
        </p:nvSpPr>
        <p:spPr bwMode="auto">
          <a:xfrm>
            <a:off x="2247900" y="5486400"/>
            <a:ext cx="25146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u="sng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Help Establish Membership Plan </a:t>
            </a:r>
            <a:r>
              <a:rPr lang="en-US" sz="2400" u="sng" dirty="0">
                <a:solidFill>
                  <a:srgbClr val="009999"/>
                </a:solidFill>
                <a:latin typeface="Times" panose="02020603050405020304" pitchFamily="18" charset="0"/>
                <a:cs typeface="Times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F5E87DB-5DFC-B441-2801-BE80052DF892}"/>
              </a:ext>
            </a:extLst>
          </p:cNvPr>
          <p:cNvSpPr/>
          <p:nvPr/>
        </p:nvSpPr>
        <p:spPr bwMode="auto">
          <a:xfrm>
            <a:off x="6286500" y="5410200"/>
            <a:ext cx="25146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" pitchFamily="18" charset="0"/>
              </a:rPr>
              <a:t>Develop New Councils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98044FF-BD04-CB48-7F25-EF1BA8F0668C}"/>
              </a:ext>
            </a:extLst>
          </p:cNvPr>
          <p:cNvSpPr/>
          <p:nvPr/>
        </p:nvSpPr>
        <p:spPr bwMode="auto">
          <a:xfrm>
            <a:off x="1638300" y="3132406"/>
            <a:ext cx="25146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" pitchFamily="18" charset="0"/>
              </a:rPr>
              <a:t>Help Establish Retention Plan</a:t>
            </a:r>
          </a:p>
        </p:txBody>
      </p:sp>
    </p:spTree>
    <p:extLst>
      <p:ext uri="{BB962C8B-B14F-4D97-AF65-F5344CB8AC3E}">
        <p14:creationId xmlns:p14="http://schemas.microsoft.com/office/powerpoint/2010/main" val="67390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796E507-BA1E-42FC-9883-F71921B54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04800"/>
            <a:ext cx="8915400" cy="1143000"/>
          </a:xfrm>
        </p:spPr>
        <p:txBody>
          <a:bodyPr/>
          <a:lstStyle/>
          <a:p>
            <a:pPr algn="ctr"/>
            <a:r>
              <a:rPr lang="en-US" sz="4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How to encourage membership?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1C2E8-46FB-4D6E-BD27-8EF46E68B3DD}"/>
              </a:ext>
            </a:extLst>
          </p:cNvPr>
          <p:cNvSpPr txBox="1">
            <a:spLocks/>
          </p:cNvSpPr>
          <p:nvPr/>
        </p:nvSpPr>
        <p:spPr>
          <a:xfrm>
            <a:off x="1295400" y="1295400"/>
            <a:ext cx="10439400" cy="5105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spcBef>
                <a:spcPts val="300"/>
              </a:spcBef>
            </a:pPr>
            <a:r>
              <a:rPr lang="en-US" sz="2800" b="1" kern="0" dirty="0"/>
              <a:t>Establish a relationship with each Council Membership Director</a:t>
            </a:r>
          </a:p>
          <a:p>
            <a:pPr lvl="1">
              <a:spcBef>
                <a:spcPts val="300"/>
              </a:spcBef>
            </a:pPr>
            <a:r>
              <a:rPr lang="en-US" sz="2400" kern="0" dirty="0"/>
              <a:t>Review his plan – Help him create one if he needs your help</a:t>
            </a:r>
          </a:p>
          <a:p>
            <a:pPr lvl="1">
              <a:spcBef>
                <a:spcPts val="300"/>
              </a:spcBef>
            </a:pPr>
            <a:r>
              <a:rPr lang="en-US" sz="2400" kern="0" dirty="0"/>
              <a:t>Encourage (and support) his ideas</a:t>
            </a:r>
          </a:p>
          <a:p>
            <a:pPr lvl="1">
              <a:spcBef>
                <a:spcPts val="300"/>
              </a:spcBef>
            </a:pPr>
            <a:r>
              <a:rPr lang="en-US" sz="2400" kern="0" dirty="0"/>
              <a:t>Get him what he needs</a:t>
            </a:r>
          </a:p>
          <a:p>
            <a:pPr>
              <a:spcBef>
                <a:spcPts val="300"/>
              </a:spcBef>
            </a:pPr>
            <a:r>
              <a:rPr lang="en-US" sz="2800" b="1" kern="0" dirty="0"/>
              <a:t>At Council Meetings</a:t>
            </a:r>
          </a:p>
          <a:p>
            <a:pPr lvl="1">
              <a:spcBef>
                <a:spcPts val="300"/>
              </a:spcBef>
            </a:pPr>
            <a:r>
              <a:rPr lang="en-US" sz="2400" kern="0" dirty="0"/>
              <a:t>As great programs are discussed, encourage recruiting at the event</a:t>
            </a:r>
          </a:p>
          <a:p>
            <a:pPr lvl="1">
              <a:spcBef>
                <a:spcPts val="300"/>
              </a:spcBef>
            </a:pPr>
            <a:r>
              <a:rPr lang="en-US" sz="2400" kern="0" dirty="0"/>
              <a:t>Praise councils when they bring in new members</a:t>
            </a:r>
          </a:p>
          <a:p>
            <a:pPr>
              <a:spcBef>
                <a:spcPts val="300"/>
              </a:spcBef>
            </a:pPr>
            <a:r>
              <a:rPr lang="en-US" sz="2800" b="1" kern="0" dirty="0"/>
              <a:t>Outside of council meetings</a:t>
            </a:r>
          </a:p>
          <a:p>
            <a:pPr lvl="1">
              <a:spcBef>
                <a:spcPts val="300"/>
              </a:spcBef>
            </a:pPr>
            <a:r>
              <a:rPr lang="en-US" sz="2400" kern="0" dirty="0"/>
              <a:t>Attend recruiting drives (if possible and when needed)</a:t>
            </a:r>
          </a:p>
          <a:p>
            <a:pPr lvl="1">
              <a:spcBef>
                <a:spcPts val="300"/>
              </a:spcBef>
            </a:pPr>
            <a:r>
              <a:rPr lang="en-US" sz="2400" kern="0" dirty="0"/>
              <a:t>Attend Exemplifications (if possible)</a:t>
            </a:r>
          </a:p>
        </p:txBody>
      </p:sp>
    </p:spTree>
    <p:extLst>
      <p:ext uri="{BB962C8B-B14F-4D97-AF65-F5344CB8AC3E}">
        <p14:creationId xmlns:p14="http://schemas.microsoft.com/office/powerpoint/2010/main" val="94312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275203" y="583565"/>
            <a:ext cx="575373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000" b="1" spc="-20" dirty="0">
                <a:latin typeface="Calibri"/>
                <a:cs typeface="Calibri"/>
              </a:rPr>
              <a:t>Next Up</a:t>
            </a:r>
            <a:endParaRPr sz="60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83840" y="2077085"/>
            <a:ext cx="4759960" cy="2494915"/>
          </a:xfrm>
          <a:prstGeom prst="rect">
            <a:avLst/>
          </a:prstGeom>
        </p:spPr>
        <p:txBody>
          <a:bodyPr vert="horz" wrap="square" lIns="0" tIns="287020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2260"/>
              </a:spcBef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District</a:t>
            </a:r>
            <a:r>
              <a:rPr sz="3600" b="1" spc="-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 </a:t>
            </a:r>
            <a:r>
              <a:rPr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Deputy</a:t>
            </a:r>
            <a:r>
              <a:rPr sz="3600" b="1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 </a:t>
            </a:r>
            <a:r>
              <a:rPr sz="36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Roles</a:t>
            </a:r>
            <a:endParaRPr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cs typeface="Corbel"/>
            </a:endParaRPr>
          </a:p>
          <a:p>
            <a:pPr marL="584200" indent="-571500">
              <a:lnSpc>
                <a:spcPct val="100000"/>
              </a:lnSpc>
              <a:spcBef>
                <a:spcPts val="2160"/>
              </a:spcBef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sz="36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Responsibilities</a:t>
            </a:r>
            <a:endParaRPr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cs typeface="Corbel"/>
            </a:endParaRPr>
          </a:p>
          <a:p>
            <a:pPr marL="584200" indent="-571500">
              <a:lnSpc>
                <a:spcPct val="100000"/>
              </a:lnSpc>
              <a:spcBef>
                <a:spcPts val="2160"/>
              </a:spcBef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sz="36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Resources</a:t>
            </a:r>
            <a:endParaRPr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98296" y="609600"/>
            <a:ext cx="3328670" cy="130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08585" marR="5080" indent="-96520">
              <a:lnSpc>
                <a:spcPts val="4750"/>
              </a:lnSpc>
              <a:spcBef>
                <a:spcPts val="700"/>
              </a:spcBef>
            </a:pPr>
            <a:r>
              <a:rPr sz="4400" b="1" spc="-10" dirty="0">
                <a:latin typeface="Corbel"/>
                <a:cs typeface="Corbel"/>
              </a:rPr>
              <a:t>LEADERSHIP </a:t>
            </a:r>
            <a:r>
              <a:rPr sz="4400" b="1" dirty="0">
                <a:latin typeface="Corbel"/>
                <a:cs typeface="Corbel"/>
              </a:rPr>
              <a:t>ROLE</a:t>
            </a:r>
            <a:r>
              <a:rPr sz="4400" b="1" spc="10" dirty="0">
                <a:latin typeface="Corbel"/>
                <a:cs typeface="Corbel"/>
              </a:rPr>
              <a:t> </a:t>
            </a:r>
            <a:r>
              <a:rPr sz="4400" b="1" dirty="0">
                <a:latin typeface="Corbel"/>
                <a:cs typeface="Corbel"/>
              </a:rPr>
              <a:t>AS</a:t>
            </a:r>
            <a:r>
              <a:rPr sz="4400" b="1" spc="220" dirty="0">
                <a:latin typeface="Corbel"/>
                <a:cs typeface="Corbel"/>
              </a:rPr>
              <a:t> </a:t>
            </a:r>
            <a:r>
              <a:rPr sz="4400" b="1" spc="-25" dirty="0">
                <a:latin typeface="Corbel"/>
                <a:cs typeface="Corbel"/>
              </a:rPr>
              <a:t>DD</a:t>
            </a:r>
            <a:endParaRPr sz="4400" dirty="0">
              <a:latin typeface="Corbel"/>
              <a:cs typeface="Corbe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0228" y="2774919"/>
            <a:ext cx="4913772" cy="16446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4445" algn="ctr">
              <a:lnSpc>
                <a:spcPct val="100000"/>
              </a:lnSpc>
              <a:spcBef>
                <a:spcPts val="105"/>
              </a:spcBef>
            </a:pPr>
            <a:r>
              <a:rPr sz="3200" b="1" i="1" dirty="0">
                <a:latin typeface="Corbel"/>
                <a:cs typeface="Corbel"/>
              </a:rPr>
              <a:t>“Laypeople</a:t>
            </a:r>
            <a:r>
              <a:rPr sz="3200" b="1" i="1" spc="-30" dirty="0">
                <a:latin typeface="Corbel"/>
                <a:cs typeface="Corbel"/>
              </a:rPr>
              <a:t> </a:t>
            </a:r>
            <a:r>
              <a:rPr sz="3200" b="1" i="1" dirty="0">
                <a:latin typeface="Corbel"/>
                <a:cs typeface="Corbel"/>
              </a:rPr>
              <a:t>are</a:t>
            </a:r>
            <a:r>
              <a:rPr sz="3200" b="1" i="1" spc="-25" dirty="0">
                <a:latin typeface="Corbel"/>
                <a:cs typeface="Corbel"/>
              </a:rPr>
              <a:t> </a:t>
            </a:r>
            <a:r>
              <a:rPr sz="3200" b="1" i="1" dirty="0">
                <a:latin typeface="Corbel"/>
                <a:cs typeface="Corbel"/>
              </a:rPr>
              <a:t>on</a:t>
            </a:r>
            <a:r>
              <a:rPr sz="3200" b="1" i="1" spc="-25" dirty="0">
                <a:latin typeface="Corbel"/>
                <a:cs typeface="Corbel"/>
              </a:rPr>
              <a:t> </a:t>
            </a:r>
            <a:r>
              <a:rPr sz="3200" b="1" i="1" dirty="0">
                <a:latin typeface="Corbel"/>
                <a:cs typeface="Corbel"/>
              </a:rPr>
              <a:t>the</a:t>
            </a:r>
            <a:r>
              <a:rPr sz="3200" b="1" i="1" spc="-20" dirty="0">
                <a:latin typeface="Corbel"/>
                <a:cs typeface="Corbel"/>
              </a:rPr>
              <a:t> </a:t>
            </a:r>
            <a:r>
              <a:rPr sz="3200" b="1" i="1" spc="-10" dirty="0">
                <a:latin typeface="Corbel"/>
                <a:cs typeface="Corbel"/>
              </a:rPr>
              <a:t>front </a:t>
            </a:r>
            <a:r>
              <a:rPr sz="3200" b="1" i="1" dirty="0">
                <a:latin typeface="Corbel"/>
                <a:cs typeface="Corbel"/>
              </a:rPr>
              <a:t>line</a:t>
            </a:r>
            <a:r>
              <a:rPr sz="3200" b="1" i="1" spc="-10" dirty="0">
                <a:latin typeface="Corbel"/>
                <a:cs typeface="Corbel"/>
              </a:rPr>
              <a:t> </a:t>
            </a:r>
            <a:r>
              <a:rPr sz="3200" b="1" i="1" dirty="0">
                <a:latin typeface="Corbel"/>
                <a:cs typeface="Corbel"/>
              </a:rPr>
              <a:t>of</a:t>
            </a:r>
            <a:r>
              <a:rPr sz="3200" b="1" i="1" spc="-10" dirty="0">
                <a:latin typeface="Corbel"/>
                <a:cs typeface="Corbel"/>
              </a:rPr>
              <a:t> </a:t>
            </a:r>
            <a:r>
              <a:rPr sz="3200" b="1" i="1" dirty="0">
                <a:latin typeface="Corbel"/>
                <a:cs typeface="Corbel"/>
              </a:rPr>
              <a:t>the</a:t>
            </a:r>
            <a:r>
              <a:rPr sz="3200" b="1" i="1" spc="-25" dirty="0">
                <a:latin typeface="Corbel"/>
                <a:cs typeface="Corbel"/>
              </a:rPr>
              <a:t> </a:t>
            </a:r>
            <a:r>
              <a:rPr sz="3200" b="1" i="1" dirty="0">
                <a:latin typeface="Corbel"/>
                <a:cs typeface="Corbel"/>
              </a:rPr>
              <a:t>life</a:t>
            </a:r>
            <a:r>
              <a:rPr sz="3200" b="1" i="1" spc="-5" dirty="0">
                <a:latin typeface="Corbel"/>
                <a:cs typeface="Corbel"/>
              </a:rPr>
              <a:t> </a:t>
            </a:r>
            <a:r>
              <a:rPr sz="3200" b="1" i="1" dirty="0">
                <a:latin typeface="Corbel"/>
                <a:cs typeface="Corbel"/>
              </a:rPr>
              <a:t>of</a:t>
            </a:r>
            <a:r>
              <a:rPr sz="3200" b="1" i="1" spc="-10" dirty="0">
                <a:latin typeface="Corbel"/>
                <a:cs typeface="Corbel"/>
              </a:rPr>
              <a:t> </a:t>
            </a:r>
            <a:r>
              <a:rPr sz="3200" b="1" i="1" dirty="0">
                <a:latin typeface="Corbel"/>
                <a:cs typeface="Corbel"/>
              </a:rPr>
              <a:t>the</a:t>
            </a:r>
            <a:r>
              <a:rPr sz="3200" b="1" i="1" spc="-145" dirty="0">
                <a:latin typeface="Corbel"/>
                <a:cs typeface="Corbel"/>
              </a:rPr>
              <a:t> </a:t>
            </a:r>
            <a:r>
              <a:rPr sz="3200" b="1" i="1" spc="-10" dirty="0">
                <a:latin typeface="Corbel"/>
                <a:cs typeface="Corbel"/>
              </a:rPr>
              <a:t>Church”</a:t>
            </a:r>
            <a:endParaRPr sz="3200" b="1" dirty="0">
              <a:latin typeface="Corbel"/>
              <a:cs typeface="Corbel"/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sz="3200" b="1" dirty="0">
                <a:latin typeface="Corbel"/>
                <a:cs typeface="Corbel"/>
              </a:rPr>
              <a:t>-</a:t>
            </a:r>
            <a:r>
              <a:rPr sz="3200" b="1" spc="-65" dirty="0">
                <a:latin typeface="Corbel"/>
                <a:cs typeface="Corbel"/>
              </a:rPr>
              <a:t> </a:t>
            </a:r>
            <a:r>
              <a:rPr sz="3200" b="1" spc="-10" dirty="0">
                <a:latin typeface="Corbel"/>
                <a:cs typeface="Corbel"/>
              </a:rPr>
              <a:t>Pope</a:t>
            </a:r>
            <a:r>
              <a:rPr sz="3200" b="1" spc="-60" dirty="0">
                <a:latin typeface="Corbel"/>
                <a:cs typeface="Corbel"/>
              </a:rPr>
              <a:t> </a:t>
            </a:r>
            <a:r>
              <a:rPr sz="3200" b="1" spc="-10" dirty="0">
                <a:latin typeface="Corbel"/>
                <a:cs typeface="Corbel"/>
              </a:rPr>
              <a:t>Francis</a:t>
            </a:r>
            <a:endParaRPr sz="3200" b="1" dirty="0">
              <a:latin typeface="Corbel"/>
              <a:cs typeface="Corbe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901829" y="1270771"/>
            <a:ext cx="5405755" cy="450956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spcAft>
                <a:spcPts val="1200"/>
              </a:spcAft>
              <a:buClr>
                <a:srgbClr val="000000"/>
              </a:buClr>
              <a:buSzPct val="89062"/>
              <a:tabLst>
                <a:tab pos="354965" algn="l"/>
                <a:tab pos="355600" algn="l"/>
              </a:tabLst>
            </a:pPr>
            <a:r>
              <a:rPr sz="3200" spc="-9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You</a:t>
            </a:r>
            <a:r>
              <a:rPr sz="3200" spc="-8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 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are</a:t>
            </a:r>
            <a:r>
              <a:rPr sz="3200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 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an</a:t>
            </a:r>
            <a:r>
              <a:rPr sz="32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 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important</a:t>
            </a:r>
            <a:r>
              <a:rPr sz="3200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 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leader</a:t>
            </a:r>
            <a:r>
              <a:rPr sz="3200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 </a:t>
            </a:r>
            <a:r>
              <a:rPr sz="3200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in 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the</a:t>
            </a:r>
            <a:r>
              <a:rPr sz="3200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 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KofC</a:t>
            </a:r>
            <a:r>
              <a:rPr sz="3200" spc="-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 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and</a:t>
            </a:r>
            <a:r>
              <a:rPr sz="3200" spc="-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 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the</a:t>
            </a:r>
            <a:r>
              <a:rPr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 </a:t>
            </a:r>
            <a:r>
              <a:rPr sz="32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Church</a:t>
            </a:r>
            <a:endParaRPr lang="en-US" sz="3200" spc="-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cs typeface="Corbel"/>
            </a:endParaRPr>
          </a:p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SzPct val="89062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Lead</a:t>
            </a:r>
            <a:r>
              <a:rPr lang="en-US" sz="3200" spc="-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by</a:t>
            </a:r>
            <a:r>
              <a:rPr lang="en-US" sz="32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 example</a:t>
            </a:r>
          </a:p>
          <a:p>
            <a:pPr marL="927100" lvl="2">
              <a:spcBef>
                <a:spcPts val="105"/>
              </a:spcBef>
              <a:spcAft>
                <a:spcPts val="1200"/>
              </a:spcAft>
              <a:buClr>
                <a:srgbClr val="000000"/>
              </a:buClr>
              <a:buSzPct val="89062"/>
              <a:tabLst>
                <a:tab pos="354965" algn="l"/>
                <a:tab pos="355600" algn="l"/>
              </a:tabLst>
            </a:pPr>
            <a:r>
              <a:rPr lang="en-US" sz="28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(Recruit one new Member by in the 1</a:t>
            </a:r>
            <a:r>
              <a:rPr lang="en-US" sz="2800" spc="-1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st</a:t>
            </a:r>
            <a:r>
              <a:rPr lang="en-US" sz="28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 </a:t>
            </a:r>
            <a:r>
              <a:rPr lang="en-US" sz="2800" spc="-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Qtr</a:t>
            </a:r>
            <a:r>
              <a:rPr lang="en-US" sz="28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)</a:t>
            </a:r>
          </a:p>
          <a:p>
            <a:pPr marL="469900" indent="-457200">
              <a:lnSpc>
                <a:spcPct val="100000"/>
              </a:lnSpc>
              <a:spcBef>
                <a:spcPts val="105"/>
              </a:spcBef>
              <a:spcAft>
                <a:spcPts val="1200"/>
              </a:spcAft>
              <a:buClr>
                <a:srgbClr val="000000"/>
              </a:buClr>
              <a:buSzPct val="89062"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32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Lead in faith and prayer</a:t>
            </a:r>
          </a:p>
          <a:p>
            <a:pPr marL="469900" indent="-457200">
              <a:spcBef>
                <a:spcPts val="105"/>
              </a:spcBef>
              <a:spcAft>
                <a:spcPts val="1200"/>
              </a:spcAft>
              <a:buClr>
                <a:srgbClr val="000000"/>
              </a:buClr>
              <a:buSzPct val="89062"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Help</a:t>
            </a:r>
            <a:r>
              <a:rPr lang="en-US" sz="3200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every</a:t>
            </a:r>
            <a:r>
              <a:rPr lang="en-US" sz="3200" spc="-4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council</a:t>
            </a:r>
            <a:r>
              <a:rPr lang="en-US" sz="3200" spc="-4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 </a:t>
            </a:r>
            <a:r>
              <a:rPr lang="en-US" sz="32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grow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cs typeface="Corbel"/>
            </a:endParaRPr>
          </a:p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SzPct val="89062"/>
              <a:buFont typeface="Arial"/>
              <a:buChar char="•"/>
              <a:tabLst>
                <a:tab pos="354965" algn="l"/>
                <a:tab pos="355600" algn="l"/>
              </a:tabLst>
            </a:pP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520700" y="313586"/>
            <a:ext cx="11299190" cy="250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5400" b="1" dirty="0">
                <a:latin typeface="Corbel"/>
                <a:cs typeface="Corbel"/>
              </a:rPr>
              <a:t>The</a:t>
            </a:r>
            <a:r>
              <a:rPr sz="5400" b="1" spc="-15" dirty="0">
                <a:latin typeface="Corbel"/>
                <a:cs typeface="Corbel"/>
              </a:rPr>
              <a:t> </a:t>
            </a:r>
            <a:r>
              <a:rPr sz="5400" b="1" dirty="0">
                <a:latin typeface="Corbel"/>
                <a:cs typeface="Corbel"/>
              </a:rPr>
              <a:t>District</a:t>
            </a:r>
            <a:r>
              <a:rPr sz="5400" b="1" spc="-15" dirty="0">
                <a:latin typeface="Corbel"/>
                <a:cs typeface="Corbel"/>
              </a:rPr>
              <a:t> </a:t>
            </a:r>
            <a:r>
              <a:rPr sz="5400" b="1" dirty="0">
                <a:latin typeface="Corbel"/>
                <a:cs typeface="Corbel"/>
              </a:rPr>
              <a:t>Deputy</a:t>
            </a:r>
            <a:r>
              <a:rPr sz="5400" b="1" spc="-10" dirty="0">
                <a:latin typeface="Corbel"/>
                <a:cs typeface="Corbel"/>
              </a:rPr>
              <a:t> </a:t>
            </a:r>
            <a:r>
              <a:rPr lang="en-US" sz="5400" b="1" dirty="0">
                <a:latin typeface="Corbel"/>
                <a:cs typeface="Corbel"/>
              </a:rPr>
              <a:t>has a </a:t>
            </a:r>
            <a:r>
              <a:rPr sz="5400" b="1" spc="-10" dirty="0">
                <a:latin typeface="Corbel"/>
                <a:cs typeface="Corbel"/>
              </a:rPr>
              <a:t>critical</a:t>
            </a:r>
            <a:r>
              <a:rPr lang="en-US" sz="5400" b="1" spc="-10" dirty="0">
                <a:latin typeface="Corbel"/>
                <a:cs typeface="Corbel"/>
              </a:rPr>
              <a:t>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ea typeface="+mj-ea"/>
              </a:rPr>
              <a:t>role in the Knights of Columbus</a:t>
            </a:r>
            <a:b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ea typeface="+mj-ea"/>
              </a:rPr>
            </a:br>
            <a:endParaRPr sz="5400" dirty="0">
              <a:latin typeface="Corbel"/>
              <a:cs typeface="Corbe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38600" y="2438400"/>
            <a:ext cx="8304902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227830" algn="ctr">
              <a:lnSpc>
                <a:spcPct val="100000"/>
              </a:lnSpc>
            </a:pPr>
            <a:r>
              <a:rPr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Be</a:t>
            </a:r>
            <a:r>
              <a:rPr sz="4000" b="1" spc="-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 </a:t>
            </a:r>
            <a:r>
              <a:rPr lang="en-US" sz="40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P</a:t>
            </a:r>
            <a:r>
              <a:rPr sz="40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resent</a:t>
            </a:r>
            <a:endParaRPr lang="en-US" sz="4000" b="1" spc="-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cs typeface="Corbel"/>
            </a:endParaRPr>
          </a:p>
          <a:p>
            <a:pPr marR="4227830" algn="ctr"/>
            <a:r>
              <a:rPr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 Be a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 R</a:t>
            </a:r>
            <a:r>
              <a:rPr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esource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cs typeface="Corbel"/>
            </a:endParaRPr>
          </a:p>
          <a:p>
            <a:pPr marR="4227830" algn="ctr"/>
            <a:r>
              <a:rPr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Be a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M</a:t>
            </a:r>
            <a:r>
              <a:rPr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entor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cs typeface="Corbel"/>
            </a:endParaRPr>
          </a:p>
          <a:p>
            <a:pPr marR="4227830" algn="ctr"/>
            <a:r>
              <a:rPr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Drive </a:t>
            </a:r>
            <a:r>
              <a:rPr lang="en-US" sz="40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A</a:t>
            </a:r>
            <a:r>
              <a:rPr sz="40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ctivity</a:t>
            </a:r>
            <a:endParaRPr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 txBox="1"/>
          <p:nvPr/>
        </p:nvSpPr>
        <p:spPr>
          <a:xfrm>
            <a:off x="3800982" y="1044930"/>
            <a:ext cx="6333617" cy="4431983"/>
          </a:xfrm>
          <a:prstGeom prst="rect">
            <a:avLst/>
          </a:prstGeom>
        </p:spPr>
        <p:txBody>
          <a:bodyPr vert="horz" wrap="square" lIns="0" tIns="25654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2020"/>
              </a:spcBef>
              <a:buFont typeface="Wingdings"/>
              <a:buChar char=""/>
              <a:tabLst>
                <a:tab pos="469900" algn="l"/>
              </a:tabLst>
            </a:pP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sz="32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32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District</a:t>
            </a:r>
            <a:r>
              <a:rPr sz="3200" b="1" spc="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Phone</a:t>
            </a:r>
            <a:r>
              <a:rPr sz="3200" b="1" i="1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i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7100">
              <a:lnSpc>
                <a:spcPct val="100000"/>
              </a:lnSpc>
              <a:spcBef>
                <a:spcPts val="1920"/>
              </a:spcBef>
            </a:pP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nor</a:t>
            </a:r>
            <a:r>
              <a:rPr sz="3200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32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District</a:t>
            </a:r>
            <a:r>
              <a:rPr sz="3200" b="1" spc="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r>
              <a:rPr sz="3200" b="1" i="1" spc="-8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i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indent="-457200">
              <a:lnSpc>
                <a:spcPct val="100000"/>
              </a:lnSpc>
              <a:spcBef>
                <a:spcPts val="1920"/>
              </a:spcBef>
              <a:buFont typeface="Wingdings"/>
              <a:buChar char=""/>
              <a:tabLst>
                <a:tab pos="469900" algn="l"/>
              </a:tabLst>
            </a:pP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sz="32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sz="32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meetings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indent="-457200">
              <a:lnSpc>
                <a:spcPct val="100000"/>
              </a:lnSpc>
              <a:spcBef>
                <a:spcPts val="1920"/>
              </a:spcBef>
              <a:buFont typeface="Wingdings"/>
              <a:buChar char=""/>
              <a:tabLst>
                <a:tab pos="469900" algn="l"/>
              </a:tabLst>
            </a:pP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Attend</a:t>
            </a:r>
            <a:r>
              <a:rPr sz="3200" b="1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programs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indent="-457200">
              <a:lnSpc>
                <a:spcPct val="100000"/>
              </a:lnSpc>
              <a:spcBef>
                <a:spcPts val="1925"/>
              </a:spcBef>
              <a:buFont typeface="Wingdings"/>
              <a:buChar char=""/>
              <a:tabLst>
                <a:tab pos="469900" algn="l"/>
              </a:tabLst>
            </a:pP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sz="3200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District </a:t>
            </a:r>
            <a:r>
              <a:rPr sz="32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meetings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indent="-457200">
              <a:lnSpc>
                <a:spcPct val="100000"/>
              </a:lnSpc>
              <a:spcBef>
                <a:spcPts val="1920"/>
              </a:spcBef>
              <a:buFont typeface="Wingdings"/>
              <a:buChar char=""/>
              <a:tabLst>
                <a:tab pos="469900" algn="l"/>
              </a:tabLst>
            </a:pP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Build</a:t>
            </a:r>
            <a:r>
              <a:rPr sz="3200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relationships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379272" y="88138"/>
            <a:ext cx="112198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orbel"/>
                <a:cs typeface="Corbel"/>
              </a:rPr>
              <a:t>A</a:t>
            </a:r>
            <a:r>
              <a:rPr sz="6000" b="1" spc="-25" dirty="0">
                <a:latin typeface="Corbel"/>
                <a:cs typeface="Corbel"/>
              </a:rPr>
              <a:t> </a:t>
            </a:r>
            <a:r>
              <a:rPr sz="6000" b="1" dirty="0">
                <a:latin typeface="Corbel"/>
                <a:cs typeface="Corbel"/>
              </a:rPr>
              <a:t>District</a:t>
            </a:r>
            <a:r>
              <a:rPr sz="6000" b="1" spc="-10" dirty="0">
                <a:latin typeface="Corbel"/>
                <a:cs typeface="Corbel"/>
              </a:rPr>
              <a:t> </a:t>
            </a:r>
            <a:r>
              <a:rPr sz="6000" b="1" dirty="0">
                <a:latin typeface="Corbel"/>
                <a:cs typeface="Corbel"/>
              </a:rPr>
              <a:t>Deputy</a:t>
            </a:r>
            <a:r>
              <a:rPr sz="6000" b="1" spc="10" dirty="0">
                <a:latin typeface="Corbel"/>
                <a:cs typeface="Corbel"/>
              </a:rPr>
              <a:t> </a:t>
            </a:r>
            <a:r>
              <a:rPr sz="6000" b="1" dirty="0">
                <a:latin typeface="Corbel"/>
                <a:cs typeface="Corbel"/>
              </a:rPr>
              <a:t>must</a:t>
            </a:r>
            <a:r>
              <a:rPr sz="6000" b="1" spc="-5" dirty="0">
                <a:latin typeface="Corbel"/>
                <a:cs typeface="Corbel"/>
              </a:rPr>
              <a:t> </a:t>
            </a:r>
            <a:r>
              <a:rPr sz="6000" b="1" i="1" dirty="0">
                <a:latin typeface="Corbel"/>
                <a:cs typeface="Corbel"/>
              </a:rPr>
              <a:t>be</a:t>
            </a:r>
            <a:r>
              <a:rPr sz="6000" b="1" i="1" spc="-10" dirty="0">
                <a:latin typeface="Corbel"/>
                <a:cs typeface="Corbel"/>
              </a:rPr>
              <a:t> present</a:t>
            </a:r>
            <a:r>
              <a:rPr sz="6000" b="1" spc="-10" dirty="0">
                <a:latin typeface="Corbel"/>
                <a:cs typeface="Corbel"/>
              </a:rPr>
              <a:t>.</a:t>
            </a:r>
            <a:endParaRPr sz="6000" dirty="0"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3506851" y="1777593"/>
            <a:ext cx="5793105" cy="2952750"/>
          </a:xfrm>
          <a:prstGeom prst="rect">
            <a:avLst/>
          </a:prstGeom>
        </p:spPr>
        <p:txBody>
          <a:bodyPr vert="horz" wrap="square" lIns="0" tIns="25654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2020"/>
              </a:spcBef>
              <a:buFont typeface="Wingdings"/>
              <a:buChar char=""/>
              <a:tabLst>
                <a:tab pos="469900" algn="l"/>
              </a:tabLst>
            </a:pPr>
            <a:r>
              <a:rPr sz="3200" b="1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You’re</a:t>
            </a:r>
            <a:r>
              <a:rPr sz="3200" b="1" spc="-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 </a:t>
            </a: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the</a:t>
            </a:r>
            <a:r>
              <a:rPr sz="3200" b="1" spc="-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 </a:t>
            </a:r>
            <a:r>
              <a:rPr sz="32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expert!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cs typeface="Corbel"/>
            </a:endParaRPr>
          </a:p>
          <a:p>
            <a:pPr marL="469900" indent="-457200">
              <a:lnSpc>
                <a:spcPct val="100000"/>
              </a:lnSpc>
              <a:spcBef>
                <a:spcPts val="1925"/>
              </a:spcBef>
              <a:buFont typeface="Wingdings"/>
              <a:buChar char=""/>
              <a:tabLst>
                <a:tab pos="469900" algn="l"/>
              </a:tabLst>
            </a:pP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Answer</a:t>
            </a:r>
            <a:r>
              <a:rPr sz="3200" b="1" spc="-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 </a:t>
            </a:r>
            <a:r>
              <a:rPr sz="32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questions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cs typeface="Corbel"/>
            </a:endParaRPr>
          </a:p>
          <a:p>
            <a:pPr marL="469900" indent="-457200">
              <a:lnSpc>
                <a:spcPct val="100000"/>
              </a:lnSpc>
              <a:spcBef>
                <a:spcPts val="1920"/>
              </a:spcBef>
              <a:buFont typeface="Wingdings"/>
              <a:buChar char=""/>
              <a:tabLst>
                <a:tab pos="469900" algn="l"/>
              </a:tabLst>
            </a:pP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Share</a:t>
            </a:r>
            <a:r>
              <a:rPr sz="32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 </a:t>
            </a: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best</a:t>
            </a:r>
            <a:r>
              <a:rPr sz="32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 practices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cs typeface="Corbel"/>
            </a:endParaRPr>
          </a:p>
          <a:p>
            <a:pPr marL="469900" indent="-457200">
              <a:lnSpc>
                <a:spcPct val="100000"/>
              </a:lnSpc>
              <a:spcBef>
                <a:spcPts val="1920"/>
              </a:spcBef>
              <a:buFont typeface="Wingdings"/>
              <a:buChar char=""/>
              <a:tabLst>
                <a:tab pos="469900" algn="l"/>
              </a:tabLst>
            </a:pP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Communicate</a:t>
            </a:r>
            <a:r>
              <a:rPr sz="3200" b="1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 </a:t>
            </a: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early and</a:t>
            </a:r>
            <a:r>
              <a:rPr sz="32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 </a:t>
            </a:r>
            <a:r>
              <a:rPr sz="32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often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cs typeface="Corbe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215290" y="227533"/>
            <a:ext cx="11888470" cy="925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976995" algn="l"/>
              </a:tabLst>
            </a:pPr>
            <a:r>
              <a:rPr sz="5900" b="1" dirty="0">
                <a:latin typeface="Corbel"/>
                <a:cs typeface="Corbel"/>
              </a:rPr>
              <a:t>A</a:t>
            </a:r>
            <a:r>
              <a:rPr sz="5900" b="1" spc="-15" dirty="0">
                <a:latin typeface="Corbel"/>
                <a:cs typeface="Corbel"/>
              </a:rPr>
              <a:t> </a:t>
            </a:r>
            <a:r>
              <a:rPr sz="5900" b="1" dirty="0">
                <a:latin typeface="Corbel"/>
                <a:cs typeface="Corbel"/>
              </a:rPr>
              <a:t>District</a:t>
            </a:r>
            <a:r>
              <a:rPr sz="5900" b="1" spc="-45" dirty="0">
                <a:latin typeface="Corbel"/>
                <a:cs typeface="Corbel"/>
              </a:rPr>
              <a:t> </a:t>
            </a:r>
            <a:r>
              <a:rPr sz="5900" b="1" dirty="0">
                <a:latin typeface="Corbel"/>
                <a:cs typeface="Corbel"/>
              </a:rPr>
              <a:t>Deputy</a:t>
            </a:r>
            <a:r>
              <a:rPr sz="5900" b="1" spc="-35" dirty="0">
                <a:latin typeface="Corbel"/>
                <a:cs typeface="Corbel"/>
              </a:rPr>
              <a:t> </a:t>
            </a:r>
            <a:r>
              <a:rPr sz="5900" b="1" dirty="0">
                <a:latin typeface="Corbel"/>
                <a:cs typeface="Corbel"/>
              </a:rPr>
              <a:t>must</a:t>
            </a:r>
            <a:r>
              <a:rPr sz="5900" b="1" spc="-30" dirty="0">
                <a:latin typeface="Corbel"/>
                <a:cs typeface="Corbel"/>
              </a:rPr>
              <a:t> </a:t>
            </a:r>
            <a:r>
              <a:rPr sz="5900" b="1" i="1" dirty="0">
                <a:latin typeface="Corbel"/>
                <a:cs typeface="Corbel"/>
              </a:rPr>
              <a:t>be</a:t>
            </a:r>
            <a:r>
              <a:rPr sz="5900" b="1" i="1" spc="-10" dirty="0">
                <a:latin typeface="Corbel"/>
                <a:cs typeface="Corbel"/>
              </a:rPr>
              <a:t> </a:t>
            </a:r>
            <a:r>
              <a:rPr sz="5900" b="1" i="1" spc="-50" dirty="0">
                <a:latin typeface="Corbel"/>
                <a:cs typeface="Corbel"/>
              </a:rPr>
              <a:t>a</a:t>
            </a:r>
            <a:r>
              <a:rPr sz="5900" b="1" i="1" dirty="0">
                <a:latin typeface="Corbel"/>
                <a:cs typeface="Corbel"/>
              </a:rPr>
              <a:t>	</a:t>
            </a:r>
            <a:r>
              <a:rPr sz="5900" b="1" i="1" spc="-10" dirty="0">
                <a:latin typeface="Corbel"/>
                <a:cs typeface="Corbel"/>
              </a:rPr>
              <a:t>resource</a:t>
            </a:r>
            <a:endParaRPr sz="5900" dirty="0"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/>
          <p:nvPr/>
        </p:nvSpPr>
        <p:spPr>
          <a:xfrm>
            <a:off x="1143000" y="1919770"/>
            <a:ext cx="9774174" cy="2959785"/>
          </a:xfrm>
          <a:prstGeom prst="rect">
            <a:avLst/>
          </a:prstGeom>
        </p:spPr>
        <p:txBody>
          <a:bodyPr vert="horz" wrap="square" lIns="0" tIns="25654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2020"/>
              </a:spcBef>
              <a:buFont typeface="Wingdings"/>
              <a:buChar char=""/>
              <a:tabLst>
                <a:tab pos="631825" algn="l"/>
              </a:tabLst>
            </a:pP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r>
              <a:rPr sz="3200" b="1" spc="-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councils</a:t>
            </a:r>
            <a:r>
              <a:rPr sz="3200" b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achieve</a:t>
            </a:r>
            <a:r>
              <a:rPr sz="3200" b="1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sz="3200" b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indent="-457200">
              <a:lnSpc>
                <a:spcPct val="100000"/>
              </a:lnSpc>
              <a:spcBef>
                <a:spcPts val="1920"/>
              </a:spcBef>
              <a:buFont typeface="Wingdings"/>
              <a:buChar char=""/>
              <a:tabLst>
                <a:tab pos="631825" algn="l"/>
              </a:tabLst>
            </a:pP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Don’t</a:t>
            </a:r>
            <a:r>
              <a:rPr sz="3200" b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just </a:t>
            </a:r>
            <a:r>
              <a:rPr sz="32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commiserate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indent="-457200">
              <a:lnSpc>
                <a:spcPct val="100000"/>
              </a:lnSpc>
              <a:spcBef>
                <a:spcPts val="1920"/>
              </a:spcBef>
              <a:buFont typeface="Wingdings"/>
              <a:buChar char=""/>
              <a:tabLst>
                <a:tab pos="631825" algn="l"/>
              </a:tabLst>
            </a:pP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There’s</a:t>
            </a:r>
            <a:r>
              <a:rPr sz="3200" b="1" spc="-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sz="3200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excuse</a:t>
            </a:r>
            <a:r>
              <a:rPr sz="3200" b="1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3200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sz="3200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sz="3200" b="1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3200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sz="3200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activity…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indent="-457200">
              <a:lnSpc>
                <a:spcPct val="100000"/>
              </a:lnSpc>
              <a:spcBef>
                <a:spcPts val="1920"/>
              </a:spcBef>
              <a:buFont typeface="Wingdings"/>
              <a:buChar char=""/>
              <a:tabLst>
                <a:tab pos="631825" algn="l"/>
              </a:tabLst>
            </a:pP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…but</a:t>
            </a:r>
            <a:r>
              <a:rPr sz="3200" b="1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sz="32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just</a:t>
            </a:r>
            <a:r>
              <a:rPr sz="3200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3200" b="1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it’s</a:t>
            </a:r>
            <a:r>
              <a:rPr sz="32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own</a:t>
            </a:r>
            <a:r>
              <a:rPr sz="3200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sake!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338124" y="322834"/>
            <a:ext cx="1170749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orbel"/>
                <a:cs typeface="Corbel"/>
              </a:rPr>
              <a:t>A</a:t>
            </a:r>
            <a:r>
              <a:rPr sz="6000" b="1" spc="-15" dirty="0">
                <a:latin typeface="Corbel"/>
                <a:cs typeface="Corbel"/>
              </a:rPr>
              <a:t> </a:t>
            </a:r>
            <a:r>
              <a:rPr sz="6000" b="1" dirty="0">
                <a:latin typeface="Corbel"/>
                <a:cs typeface="Corbel"/>
              </a:rPr>
              <a:t>District</a:t>
            </a:r>
            <a:r>
              <a:rPr sz="6000" b="1" spc="-5" dirty="0">
                <a:latin typeface="Corbel"/>
                <a:cs typeface="Corbel"/>
              </a:rPr>
              <a:t> </a:t>
            </a:r>
            <a:r>
              <a:rPr sz="6000" b="1" dirty="0">
                <a:latin typeface="Corbel"/>
                <a:cs typeface="Corbel"/>
              </a:rPr>
              <a:t>Deputy</a:t>
            </a:r>
            <a:r>
              <a:rPr sz="6000" b="1" spc="10" dirty="0">
                <a:latin typeface="Corbel"/>
                <a:cs typeface="Corbel"/>
              </a:rPr>
              <a:t> </a:t>
            </a:r>
            <a:r>
              <a:rPr sz="6000" b="1" dirty="0">
                <a:latin typeface="Corbel"/>
                <a:cs typeface="Corbel"/>
              </a:rPr>
              <a:t>must</a:t>
            </a:r>
            <a:r>
              <a:rPr sz="6000" b="1" spc="-5" dirty="0">
                <a:latin typeface="Corbel"/>
                <a:cs typeface="Corbel"/>
              </a:rPr>
              <a:t> </a:t>
            </a:r>
            <a:r>
              <a:rPr sz="6000" b="1" i="1" dirty="0">
                <a:latin typeface="Corbel"/>
                <a:cs typeface="Corbel"/>
              </a:rPr>
              <a:t>be</a:t>
            </a:r>
            <a:r>
              <a:rPr sz="6000" b="1" i="1" spc="-10" dirty="0">
                <a:latin typeface="Corbel"/>
                <a:cs typeface="Corbel"/>
              </a:rPr>
              <a:t> </a:t>
            </a:r>
            <a:r>
              <a:rPr sz="6000" b="1" i="1" dirty="0">
                <a:latin typeface="Corbel"/>
                <a:cs typeface="Corbel"/>
              </a:rPr>
              <a:t>a</a:t>
            </a:r>
            <a:r>
              <a:rPr sz="6000" b="1" i="1" spc="-10" dirty="0">
                <a:latin typeface="Corbel"/>
                <a:cs typeface="Corbel"/>
              </a:rPr>
              <a:t> mentor</a:t>
            </a:r>
            <a:endParaRPr sz="6000" dirty="0"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2589414" y="2318702"/>
            <a:ext cx="7697585" cy="2223686"/>
          </a:xfrm>
          <a:prstGeom prst="rect">
            <a:avLst/>
          </a:prstGeom>
        </p:spPr>
        <p:txBody>
          <a:bodyPr vert="horz" wrap="square" lIns="0" tIns="25654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2020"/>
              </a:spcBef>
              <a:buFont typeface="Wingdings"/>
              <a:buChar char=""/>
              <a:tabLst>
                <a:tab pos="469900" algn="l"/>
              </a:tabLst>
            </a:pP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Ceremonials.</a:t>
            </a:r>
            <a:r>
              <a:rPr sz="3200" b="1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Programs.</a:t>
            </a:r>
            <a:r>
              <a:rPr sz="3200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Drives.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indent="-457200">
              <a:lnSpc>
                <a:spcPct val="100000"/>
              </a:lnSpc>
              <a:spcBef>
                <a:spcPts val="1920"/>
              </a:spcBef>
              <a:buFont typeface="Wingdings"/>
              <a:buChar char=""/>
              <a:tabLst>
                <a:tab pos="469900" algn="l"/>
              </a:tabLst>
            </a:pP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sz="32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drives</a:t>
            </a:r>
            <a:r>
              <a:rPr sz="3200" b="1" i="1" spc="-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results.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indent="-457200">
              <a:lnSpc>
                <a:spcPct val="100000"/>
              </a:lnSpc>
              <a:spcBef>
                <a:spcPts val="1920"/>
              </a:spcBef>
              <a:buFont typeface="Wingdings"/>
              <a:buChar char=""/>
              <a:tabLst>
                <a:tab pos="469900" algn="l"/>
              </a:tabLst>
            </a:pP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It’s</a:t>
            </a:r>
            <a:r>
              <a:rPr sz="3200" b="1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sz="3200" b="1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easy,</a:t>
            </a:r>
            <a:r>
              <a:rPr sz="3200" b="1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sz="3200" b="1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it’s</a:t>
            </a:r>
            <a:r>
              <a:rPr sz="3200" b="1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sz="3200" b="1" spc="-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complicated.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256743" y="386081"/>
            <a:ext cx="11699875" cy="9093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800" b="1" dirty="0">
                <a:latin typeface="Corbel"/>
                <a:cs typeface="Corbel"/>
              </a:rPr>
              <a:t>A</a:t>
            </a:r>
            <a:r>
              <a:rPr sz="5800" b="1" spc="-135" dirty="0">
                <a:latin typeface="Corbel"/>
                <a:cs typeface="Corbel"/>
              </a:rPr>
              <a:t> </a:t>
            </a:r>
            <a:r>
              <a:rPr sz="5800" b="1" dirty="0">
                <a:latin typeface="Corbel"/>
                <a:cs typeface="Corbel"/>
              </a:rPr>
              <a:t>District</a:t>
            </a:r>
            <a:r>
              <a:rPr sz="5800" b="1" spc="-110" dirty="0">
                <a:latin typeface="Corbel"/>
                <a:cs typeface="Corbel"/>
              </a:rPr>
              <a:t> </a:t>
            </a:r>
            <a:r>
              <a:rPr sz="5800" b="1" dirty="0">
                <a:latin typeface="Corbel"/>
                <a:cs typeface="Corbel"/>
              </a:rPr>
              <a:t>Deputy</a:t>
            </a:r>
            <a:r>
              <a:rPr sz="5800" b="1" spc="-135" dirty="0">
                <a:latin typeface="Corbel"/>
                <a:cs typeface="Corbel"/>
              </a:rPr>
              <a:t> </a:t>
            </a:r>
            <a:r>
              <a:rPr sz="5800" b="1" dirty="0">
                <a:latin typeface="Corbel"/>
                <a:cs typeface="Corbel"/>
              </a:rPr>
              <a:t>must</a:t>
            </a:r>
            <a:r>
              <a:rPr sz="5800" b="1" spc="-90" dirty="0">
                <a:latin typeface="Corbel"/>
                <a:cs typeface="Corbel"/>
              </a:rPr>
              <a:t> </a:t>
            </a:r>
            <a:r>
              <a:rPr sz="5800" b="1" i="1" dirty="0">
                <a:latin typeface="Corbel"/>
                <a:cs typeface="Corbel"/>
              </a:rPr>
              <a:t>drive</a:t>
            </a:r>
            <a:r>
              <a:rPr sz="5800" b="1" i="1" spc="-114" dirty="0">
                <a:latin typeface="Corbel"/>
                <a:cs typeface="Corbel"/>
              </a:rPr>
              <a:t> </a:t>
            </a:r>
            <a:r>
              <a:rPr sz="5800" b="1" i="1" spc="-10" dirty="0">
                <a:latin typeface="Corbel"/>
                <a:cs typeface="Corbel"/>
              </a:rPr>
              <a:t>activity</a:t>
            </a:r>
            <a:endParaRPr sz="5800" dirty="0"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9F538-0C72-1B78-849E-6D3DB07E5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6D410F-5201-F860-A157-87A96B2D7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52400"/>
            <a:ext cx="7620000" cy="655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19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3491" y="491630"/>
            <a:ext cx="29083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latin typeface="Corbel"/>
                <a:cs typeface="Corbel"/>
              </a:rPr>
              <a:t>RESOURCES</a:t>
            </a:r>
            <a:endParaRPr sz="4000" dirty="0">
              <a:latin typeface="Corbel"/>
              <a:cs typeface="Corbe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91200" y="1054735"/>
            <a:ext cx="5709285" cy="405046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51765" indent="-342900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SzPct val="89062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4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sz="3200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best</a:t>
            </a:r>
            <a:r>
              <a:rPr sz="3200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sz="3200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sz="3200" spc="-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other 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fraternal</a:t>
            </a:r>
            <a:r>
              <a:rPr sz="3200" spc="-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leaders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5080" indent="-342900">
              <a:lnSpc>
                <a:spcPct val="100000"/>
              </a:lnSpc>
              <a:spcBef>
                <a:spcPts val="2340"/>
              </a:spcBef>
              <a:buClr>
                <a:srgbClr val="000000"/>
              </a:buClr>
              <a:buSzPct val="89062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sz="3200" spc="-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regular</a:t>
            </a:r>
            <a:r>
              <a:rPr sz="3200" spc="-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Supreme</a:t>
            </a:r>
            <a:r>
              <a:rPr sz="3200" spc="-1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Council 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3200" spc="-9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sz="3200" spc="-1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Communications</a:t>
            </a:r>
            <a:endParaRPr lang="en-US" sz="3200" spc="-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5080" indent="-342900">
              <a:lnSpc>
                <a:spcPct val="100000"/>
              </a:lnSpc>
              <a:spcBef>
                <a:spcPts val="2340"/>
              </a:spcBef>
              <a:buClr>
                <a:srgbClr val="000000"/>
              </a:buClr>
              <a:buSzPct val="89062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32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Familiarize yourself with the Supreme and State Websites</a:t>
            </a: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1600200"/>
            <a:ext cx="4172712" cy="3206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95145" y="457200"/>
            <a:ext cx="2776855" cy="1075294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indent="-12700">
              <a:lnSpc>
                <a:spcPts val="3890"/>
              </a:lnSpc>
              <a:spcBef>
                <a:spcPts val="585"/>
              </a:spcBef>
            </a:pPr>
            <a:r>
              <a:rPr lang="en-US" sz="3600" spc="-25" dirty="0">
                <a:latin typeface="Corbel"/>
                <a:cs typeface="Corbel"/>
              </a:rPr>
              <a:t>DIGITAL WEB</a:t>
            </a:r>
            <a:br>
              <a:rPr lang="en-US" sz="3600" b="1" spc="-25" dirty="0">
                <a:latin typeface="Corbel"/>
                <a:cs typeface="Corbel"/>
              </a:rPr>
            </a:br>
            <a:r>
              <a:rPr lang="en-US" sz="3600" b="1" spc="-25" dirty="0">
                <a:latin typeface="Corbel"/>
                <a:cs typeface="Corbel"/>
              </a:rPr>
              <a:t>RESOURCES</a:t>
            </a:r>
            <a:endParaRPr sz="3600" dirty="0">
              <a:latin typeface="Corbel"/>
              <a:cs typeface="Corbe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010400" y="1489858"/>
            <a:ext cx="4636698" cy="36155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50000"/>
              </a:lnSpc>
              <a:buClr>
                <a:srgbClr val="000000"/>
              </a:buClr>
              <a:buSzPct val="89062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sz="32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Kofc.org/training</a:t>
            </a:r>
          </a:p>
          <a:p>
            <a:pPr marL="355600" indent="-343535">
              <a:lnSpc>
                <a:spcPct val="150000"/>
              </a:lnSpc>
              <a:buClr>
                <a:srgbClr val="000000"/>
              </a:buClr>
              <a:buSzPct val="89062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Kofc.org/formembers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3535">
              <a:lnSpc>
                <a:spcPct val="150000"/>
              </a:lnSpc>
              <a:buClr>
                <a:srgbClr val="000000"/>
              </a:buClr>
              <a:buSzPct val="89062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sz="32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sz="32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ofc.org/FIAresources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3535">
              <a:lnSpc>
                <a:spcPct val="150000"/>
              </a:lnSpc>
              <a:buClr>
                <a:srgbClr val="000000"/>
              </a:buClr>
              <a:buSzPct val="89062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Kofc.org/star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3535">
              <a:lnSpc>
                <a:spcPct val="150000"/>
              </a:lnSpc>
              <a:buClr>
                <a:srgbClr val="000000"/>
              </a:buClr>
              <a:buSzPct val="89062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Kofc.org/forms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object 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6136" y="1981200"/>
            <a:ext cx="5748528" cy="3099816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/>
          <p:nvPr/>
        </p:nvSpPr>
        <p:spPr>
          <a:xfrm>
            <a:off x="762000" y="1401179"/>
            <a:ext cx="5588635" cy="3731791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00"/>
              </a:spcBef>
              <a:buClr>
                <a:srgbClr val="000000"/>
              </a:buClr>
              <a:buSzPct val="89062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Fraternal</a:t>
            </a:r>
            <a:r>
              <a:rPr sz="3000" spc="-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Leader</a:t>
            </a:r>
            <a:r>
              <a:rPr sz="3000" spc="-1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Advisory</a:t>
            </a:r>
            <a:endParaRPr lang="en-US" sz="3000" spc="-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2800" lvl="1" indent="-342900">
              <a:spcBef>
                <a:spcPts val="1300"/>
              </a:spcBef>
              <a:buClr>
                <a:srgbClr val="000000"/>
              </a:buClr>
              <a:buSzPct val="89062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30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Sign-Up at kofc.org</a:t>
            </a:r>
          </a:p>
          <a:p>
            <a:pPr marL="355600" indent="-342900">
              <a:lnSpc>
                <a:spcPct val="100000"/>
              </a:lnSpc>
              <a:spcBef>
                <a:spcPts val="1300"/>
              </a:spcBef>
              <a:buClr>
                <a:srgbClr val="000000"/>
              </a:buClr>
              <a:buSzPct val="89062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30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Fraternal Leadership Planner</a:t>
            </a:r>
            <a:endParaRPr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SzPct val="89062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Knightline</a:t>
            </a:r>
            <a:endParaRPr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SzPct val="89062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Columbia</a:t>
            </a:r>
            <a:endParaRPr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SzPct val="89062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Emails</a:t>
            </a:r>
            <a:endParaRPr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32447" y="0"/>
            <a:ext cx="4240530" cy="6534150"/>
          </a:xfrm>
          <a:prstGeom prst="rect">
            <a:avLst/>
          </a:prstGeom>
        </p:spPr>
      </p:pic>
      <p:sp>
        <p:nvSpPr>
          <p:cNvPr id="19" name="object 20">
            <a:extLst>
              <a:ext uri="{FF2B5EF4-FFF2-40B4-BE49-F238E27FC236}">
                <a16:creationId xmlns:a16="http://schemas.microsoft.com/office/drawing/2014/main" id="{806CD578-DB61-B9E0-79B4-6DCD10695881}"/>
              </a:ext>
            </a:extLst>
          </p:cNvPr>
          <p:cNvSpPr txBox="1"/>
          <p:nvPr/>
        </p:nvSpPr>
        <p:spPr>
          <a:xfrm>
            <a:off x="1143000" y="246719"/>
            <a:ext cx="3513633" cy="11849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 indent="-12700" algn="ctr">
              <a:lnSpc>
                <a:spcPts val="4320"/>
              </a:lnSpc>
              <a:spcBef>
                <a:spcPts val="640"/>
              </a:spcBef>
            </a:pPr>
            <a:r>
              <a:rPr lang="en-US" sz="4000" b="1" i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Publications From Supreme</a:t>
            </a:r>
            <a:endParaRPr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/>
          <p:nvPr/>
        </p:nvSpPr>
        <p:spPr>
          <a:xfrm>
            <a:off x="885319" y="2265591"/>
            <a:ext cx="5439281" cy="2475037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00"/>
              </a:spcBef>
              <a:buClr>
                <a:srgbClr val="000000"/>
              </a:buClr>
              <a:buSzPct val="89062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Michigan Columbian</a:t>
            </a: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SzPct val="89062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Constant Contact</a:t>
            </a: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SzPct val="89062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Talking Points (Dan Remika)</a:t>
            </a: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SzPct val="89062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State Emails</a:t>
            </a:r>
            <a:endParaRPr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32447" y="0"/>
            <a:ext cx="4240530" cy="6534150"/>
          </a:xfrm>
          <a:prstGeom prst="rect">
            <a:avLst/>
          </a:prstGeom>
        </p:spPr>
      </p:pic>
      <p:sp>
        <p:nvSpPr>
          <p:cNvPr id="19" name="object 20">
            <a:extLst>
              <a:ext uri="{FF2B5EF4-FFF2-40B4-BE49-F238E27FC236}">
                <a16:creationId xmlns:a16="http://schemas.microsoft.com/office/drawing/2014/main" id="{806CD578-DB61-B9E0-79B4-6DCD10695881}"/>
              </a:ext>
            </a:extLst>
          </p:cNvPr>
          <p:cNvSpPr txBox="1"/>
          <p:nvPr/>
        </p:nvSpPr>
        <p:spPr>
          <a:xfrm>
            <a:off x="1033684" y="381000"/>
            <a:ext cx="3513633" cy="1736373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 indent="-12700" algn="ctr">
              <a:lnSpc>
                <a:spcPts val="4320"/>
              </a:lnSpc>
              <a:spcBef>
                <a:spcPts val="640"/>
              </a:spcBef>
            </a:pPr>
            <a:r>
              <a:rPr lang="en-US" sz="4000" b="1" i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Publications From Michigan State Council</a:t>
            </a:r>
            <a:endParaRPr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60742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5715000" y="1085956"/>
            <a:ext cx="5236094" cy="40145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SzPct val="89062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Promote</a:t>
            </a:r>
            <a:r>
              <a:rPr sz="4000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Star</a:t>
            </a:r>
            <a:r>
              <a:rPr sz="4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Council</a:t>
            </a:r>
            <a:endParaRPr lang="en-US" sz="4000" spc="-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SzPct val="89062"/>
              <a:buFont typeface="Arial"/>
              <a:buChar char="•"/>
              <a:tabLst>
                <a:tab pos="354965" algn="l"/>
                <a:tab pos="355600" algn="l"/>
              </a:tabLst>
            </a:pPr>
            <a:endParaRPr lang="en-US" sz="4000" spc="-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SzPct val="89062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40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Achieve</a:t>
            </a:r>
            <a:r>
              <a:rPr lang="en-US" sz="4000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Star</a:t>
            </a:r>
            <a:r>
              <a:rPr lang="en-US" sz="4000" spc="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District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2090"/>
              </a:spcBef>
              <a:buClr>
                <a:srgbClr val="000000"/>
              </a:buClr>
              <a:buSzPct val="89062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sz="4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Star</a:t>
            </a:r>
            <a:r>
              <a:rPr lang="en-US" sz="40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District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SzPct val="89062"/>
              <a:buFont typeface="Arial"/>
              <a:buChar char="•"/>
              <a:tabLst>
                <a:tab pos="354965" algn="l"/>
                <a:tab pos="355600" algn="l"/>
              </a:tabLst>
            </a:pPr>
            <a:endParaRPr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20">
            <a:extLst>
              <a:ext uri="{FF2B5EF4-FFF2-40B4-BE49-F238E27FC236}">
                <a16:creationId xmlns:a16="http://schemas.microsoft.com/office/drawing/2014/main" id="{4DFB6009-E973-0E4D-348B-BC53CE4E6FDC}"/>
              </a:ext>
            </a:extLst>
          </p:cNvPr>
          <p:cNvSpPr txBox="1"/>
          <p:nvPr/>
        </p:nvSpPr>
        <p:spPr>
          <a:xfrm>
            <a:off x="905966" y="948660"/>
            <a:ext cx="3513633" cy="11849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 indent="-12700" algn="ctr">
              <a:lnSpc>
                <a:spcPts val="4320"/>
              </a:lnSpc>
              <a:spcBef>
                <a:spcPts val="640"/>
              </a:spcBef>
            </a:pPr>
            <a:r>
              <a:rPr lang="en-US" sz="4000" b="1" i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Awards from Supreme</a:t>
            </a:r>
            <a:endParaRPr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31" y="2595879"/>
            <a:ext cx="2429586" cy="46494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518" y="3145789"/>
            <a:ext cx="4267619" cy="3444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4324" y="3695191"/>
            <a:ext cx="2130120" cy="33972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953000" y="1257046"/>
            <a:ext cx="7010400" cy="44013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5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185 Election of Council Officers</a:t>
            </a:r>
          </a:p>
          <a:p>
            <a:pPr marL="355600" indent="-342900">
              <a:lnSpc>
                <a:spcPct val="15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365</a:t>
            </a:r>
            <a:r>
              <a:rPr lang="it-IT" sz="2400" b="1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r>
              <a:rPr lang="it-IT" sz="2400" b="1" spc="-4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it-IT" sz="24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Personnel</a:t>
            </a:r>
            <a:r>
              <a:rPr lang="it-IT" sz="2400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5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1728</a:t>
            </a:r>
            <a:r>
              <a:rPr sz="2400" b="1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Annual</a:t>
            </a:r>
            <a:r>
              <a:rPr sz="2400" b="1" spc="-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Survey</a:t>
            </a:r>
            <a:r>
              <a:rPr sz="2400" b="1" spc="-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400" b="1" spc="2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Fraternal</a:t>
            </a:r>
            <a:r>
              <a:rPr sz="2400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endParaRPr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5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Father</a:t>
            </a:r>
            <a:r>
              <a:rPr sz="2400" b="1" spc="-1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McGivney</a:t>
            </a:r>
            <a:r>
              <a:rPr sz="2400" b="1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Award</a:t>
            </a:r>
            <a:r>
              <a:rPr sz="2400" b="1" spc="-11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(Membership</a:t>
            </a:r>
            <a:r>
              <a:rPr sz="2400" b="1" spc="-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goal)</a:t>
            </a:r>
            <a:endParaRPr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5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Founders</a:t>
            </a:r>
            <a:r>
              <a:rPr sz="2400" b="1" spc="-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Award</a:t>
            </a:r>
            <a:r>
              <a:rPr sz="2400" b="1" spc="-8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(FBN</a:t>
            </a:r>
            <a:r>
              <a:rPr sz="2400" b="1" spc="-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goal)</a:t>
            </a:r>
            <a:endParaRPr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5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Columbian</a:t>
            </a:r>
            <a:r>
              <a:rPr sz="2400" b="1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Award</a:t>
            </a:r>
            <a:r>
              <a:rPr sz="2400" b="1" spc="-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(Programs</a:t>
            </a:r>
            <a:r>
              <a:rPr sz="2400" b="1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2400" b="1" spc="-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sz="2400" b="1" spc="-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sz="2400" b="1" spc="-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FIA)</a:t>
            </a:r>
            <a:endParaRPr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5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Safe</a:t>
            </a:r>
            <a:r>
              <a:rPr sz="2400" b="1" spc="-9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sz="2400" b="1" spc="-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Compliant</a:t>
            </a:r>
            <a:endParaRPr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5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sz="2400" b="1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Standing</a:t>
            </a:r>
            <a:r>
              <a:rPr sz="2400" b="1" spc="-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z="2400" b="1" spc="-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Supreme</a:t>
            </a:r>
            <a:endParaRPr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68413" y="580339"/>
            <a:ext cx="374396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latin typeface="Garamond"/>
                <a:cs typeface="Garamond"/>
              </a:rPr>
              <a:t>Star</a:t>
            </a:r>
            <a:r>
              <a:rPr sz="6000" spc="260" dirty="0">
                <a:latin typeface="Garamond"/>
                <a:cs typeface="Garamond"/>
              </a:rPr>
              <a:t> </a:t>
            </a:r>
            <a:r>
              <a:rPr sz="6000" spc="35" dirty="0">
                <a:latin typeface="Garamond"/>
                <a:cs typeface="Garamond"/>
              </a:rPr>
              <a:t>Council</a:t>
            </a:r>
            <a:endParaRPr sz="6000" dirty="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31" y="2595879"/>
            <a:ext cx="2429586" cy="46494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518" y="3145789"/>
            <a:ext cx="4267619" cy="3444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4324" y="3695191"/>
            <a:ext cx="4026992" cy="46240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-533400" y="914400"/>
            <a:ext cx="12038986" cy="485011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6131560" marR="5080" indent="-355600">
              <a:lnSpc>
                <a:spcPct val="150000"/>
              </a:lnSpc>
              <a:buFont typeface="Arial"/>
              <a:buChar char="•"/>
              <a:tabLst>
                <a:tab pos="6119495" algn="l"/>
                <a:tab pos="6120130" algn="l"/>
              </a:tabLst>
            </a:pPr>
            <a:r>
              <a:rPr lang="en-US" sz="28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Membership</a:t>
            </a:r>
            <a:r>
              <a:rPr lang="en-US" sz="2800" spc="-8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en-US" sz="2800" spc="-9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(70%</a:t>
            </a:r>
            <a:r>
              <a:rPr lang="en-US" sz="2800" spc="-9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Combined</a:t>
            </a:r>
            <a:r>
              <a:rPr lang="en-US" sz="2800" spc="-14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Quotas)</a:t>
            </a:r>
          </a:p>
          <a:p>
            <a:pPr marL="6131560" marR="5080" indent="-355600">
              <a:lnSpc>
                <a:spcPct val="150000"/>
              </a:lnSpc>
              <a:buFont typeface="Arial"/>
              <a:buChar char="•"/>
              <a:tabLst>
                <a:tab pos="6119495" algn="l"/>
                <a:tab pos="6120130" algn="l"/>
              </a:tabLst>
            </a:pPr>
            <a:r>
              <a:rPr lang="en-US" sz="28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Founders Award – 50% of Councils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131560" marR="5080" indent="-355600">
              <a:lnSpc>
                <a:spcPct val="150000"/>
              </a:lnSpc>
              <a:buFont typeface="Arial"/>
              <a:buChar char="•"/>
              <a:tabLst>
                <a:tab pos="6119495" algn="l"/>
                <a:tab pos="6120130" algn="l"/>
              </a:tabLst>
            </a:pPr>
            <a: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944</a:t>
            </a:r>
            <a:r>
              <a:rPr sz="2800" spc="-4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sz="2800" spc="-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</a:t>
            </a:r>
            <a:r>
              <a:rPr sz="2800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Council</a:t>
            </a:r>
            <a:r>
              <a:rPr sz="2800" spc="-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Due</a:t>
            </a:r>
            <a:r>
              <a:rPr sz="2800" spc="-4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9/15/2</a:t>
            </a:r>
            <a:r>
              <a:rPr lang="en-US" sz="28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sz="28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sz="2800" spc="-9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  <a:r>
              <a:rPr sz="2800" spc="-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form.</a:t>
            </a:r>
          </a:p>
          <a:p>
            <a:pPr marL="6131560" marR="5080" lvl="1" indent="-355600">
              <a:lnSpc>
                <a:spcPct val="150000"/>
              </a:lnSpc>
              <a:buFont typeface="Arial"/>
              <a:buChar char="•"/>
              <a:tabLst>
                <a:tab pos="6119495" algn="l"/>
                <a:tab pos="6120130" algn="l"/>
              </a:tabLs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75% of Council - Youth Compliant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131560" marR="5080" indent="-355600">
              <a:lnSpc>
                <a:spcPct val="150000"/>
              </a:lnSpc>
              <a:buFont typeface="Arial"/>
              <a:buChar char="•"/>
              <a:tabLst>
                <a:tab pos="6119495" algn="l"/>
                <a:tab pos="6120130" algn="l"/>
              </a:tabLst>
            </a:pPr>
            <a: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Star Council in District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86414" y="585089"/>
            <a:ext cx="367982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latin typeface="Garamond"/>
                <a:cs typeface="Garamond"/>
              </a:rPr>
              <a:t>Star</a:t>
            </a:r>
            <a:r>
              <a:rPr sz="6000" spc="260" dirty="0">
                <a:latin typeface="Garamond"/>
                <a:cs typeface="Garamond"/>
              </a:rPr>
              <a:t> </a:t>
            </a:r>
            <a:r>
              <a:rPr sz="6000" spc="35" dirty="0">
                <a:latin typeface="Garamond"/>
                <a:cs typeface="Garamond"/>
              </a:rPr>
              <a:t>District</a:t>
            </a:r>
            <a:endParaRPr sz="6000" dirty="0">
              <a:latin typeface="Garamond"/>
              <a:cs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31" y="2595879"/>
            <a:ext cx="2429586" cy="46494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518" y="3145789"/>
            <a:ext cx="4267619" cy="3444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4324" y="3695191"/>
            <a:ext cx="4026992" cy="46240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175628" y="2824733"/>
            <a:ext cx="4182110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355600" marR="5080" indent="-342900">
              <a:lnSpc>
                <a:spcPts val="4320"/>
              </a:lnSpc>
              <a:spcBef>
                <a:spcPts val="640"/>
              </a:spcBef>
              <a:buFont typeface="Arial"/>
              <a:buChar char="•"/>
              <a:tabLst>
                <a:tab pos="355600" algn="l"/>
              </a:tabLst>
            </a:pPr>
            <a:r>
              <a:rPr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sz="4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Star</a:t>
            </a:r>
            <a:r>
              <a:rPr sz="4000" spc="-9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Councils</a:t>
            </a:r>
            <a:r>
              <a:rPr sz="4000" spc="-1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z="40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District</a:t>
            </a:r>
            <a:endParaRPr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38392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latin typeface="Garamond"/>
                <a:cs typeface="Garamond"/>
              </a:rPr>
              <a:t>All</a:t>
            </a:r>
            <a:r>
              <a:rPr sz="4800" spc="245" dirty="0">
                <a:latin typeface="Garamond"/>
                <a:cs typeface="Garamond"/>
              </a:rPr>
              <a:t> </a:t>
            </a:r>
            <a:r>
              <a:rPr sz="4800" dirty="0">
                <a:latin typeface="Garamond"/>
                <a:cs typeface="Garamond"/>
              </a:rPr>
              <a:t>Star</a:t>
            </a:r>
            <a:r>
              <a:rPr sz="4800" spc="235" dirty="0">
                <a:latin typeface="Garamond"/>
                <a:cs typeface="Garamond"/>
              </a:rPr>
              <a:t> </a:t>
            </a:r>
            <a:r>
              <a:rPr sz="4800" spc="35" dirty="0">
                <a:latin typeface="Garamond"/>
                <a:cs typeface="Garamond"/>
              </a:rPr>
              <a:t>District</a:t>
            </a:r>
            <a:endParaRPr sz="4800" dirty="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129853-769E-AE5F-589B-0126D1CB7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910945"/>
            <a:ext cx="10363200" cy="1500187"/>
          </a:xfrm>
        </p:spPr>
        <p:txBody>
          <a:bodyPr/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Doug Kokot</a:t>
            </a:r>
          </a:p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Membership Director (SMD)</a:t>
            </a:r>
          </a:p>
        </p:txBody>
      </p:sp>
    </p:spTree>
    <p:extLst>
      <p:ext uri="{BB962C8B-B14F-4D97-AF65-F5344CB8AC3E}">
        <p14:creationId xmlns:p14="http://schemas.microsoft.com/office/powerpoint/2010/main" val="38770796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5CF45-83CD-205D-1D0A-D33BEEDCA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Traits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AEC88-18F5-62BD-41C9-5961E28DB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200" y="1676400"/>
            <a:ext cx="8686800" cy="4114800"/>
          </a:xfrm>
        </p:spPr>
        <p:txBody>
          <a:bodyPr numCol="2"/>
          <a:lstStyle/>
          <a:p>
            <a:pPr marL="517525" indent="-517525"/>
            <a:r>
              <a:rPr lang="en-US" dirty="0"/>
              <a:t>Justice</a:t>
            </a:r>
          </a:p>
          <a:p>
            <a:pPr marL="517525" indent="-517525"/>
            <a:r>
              <a:rPr lang="en-US" dirty="0"/>
              <a:t>Judgment</a:t>
            </a:r>
          </a:p>
          <a:p>
            <a:pPr marL="517525" indent="-517525"/>
            <a:r>
              <a:rPr lang="en-US" dirty="0"/>
              <a:t>Dependability</a:t>
            </a:r>
          </a:p>
          <a:p>
            <a:pPr marL="517525" indent="-517525"/>
            <a:r>
              <a:rPr lang="en-US" dirty="0"/>
              <a:t>Initiative</a:t>
            </a:r>
          </a:p>
          <a:p>
            <a:pPr marL="517525" indent="-517525"/>
            <a:r>
              <a:rPr lang="en-US" dirty="0"/>
              <a:t>Decisiveness</a:t>
            </a:r>
          </a:p>
          <a:p>
            <a:pPr marL="517525" indent="-517525"/>
            <a:r>
              <a:rPr lang="en-US" dirty="0"/>
              <a:t>Tact</a:t>
            </a:r>
          </a:p>
          <a:p>
            <a:pPr marL="517525" indent="-517525"/>
            <a:r>
              <a:rPr lang="en-US" dirty="0"/>
              <a:t>Integrity</a:t>
            </a:r>
          </a:p>
          <a:p>
            <a:pPr marL="517525" indent="-517525"/>
            <a:endParaRPr lang="en-US" dirty="0"/>
          </a:p>
          <a:p>
            <a:pPr marL="517525" indent="-517525"/>
            <a:r>
              <a:rPr lang="en-US" dirty="0"/>
              <a:t>Enthusiasm</a:t>
            </a:r>
          </a:p>
          <a:p>
            <a:pPr marL="517525" indent="-517525"/>
            <a:r>
              <a:rPr lang="en-US" dirty="0"/>
              <a:t>Bearing</a:t>
            </a:r>
          </a:p>
          <a:p>
            <a:pPr marL="517525" indent="-517525"/>
            <a:r>
              <a:rPr lang="en-US" dirty="0"/>
              <a:t>Selflessness</a:t>
            </a:r>
          </a:p>
          <a:p>
            <a:pPr marL="517525" indent="-517525"/>
            <a:r>
              <a:rPr lang="en-US" dirty="0"/>
              <a:t>Courage</a:t>
            </a:r>
          </a:p>
          <a:p>
            <a:pPr marL="517525" indent="-517525"/>
            <a:r>
              <a:rPr lang="en-US" dirty="0"/>
              <a:t>Knowledge</a:t>
            </a:r>
          </a:p>
          <a:p>
            <a:pPr marL="517525" indent="-517525"/>
            <a:r>
              <a:rPr lang="en-US" dirty="0"/>
              <a:t>Loyalty</a:t>
            </a:r>
          </a:p>
          <a:p>
            <a:pPr marL="517525" indent="-517525"/>
            <a:r>
              <a:rPr lang="en-US" dirty="0"/>
              <a:t>Endurance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62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26B6F8-1E6E-87AB-94DC-F22F582C0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982" y="533400"/>
            <a:ext cx="10741246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289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5CF45-83CD-205D-1D0A-D33BEEDCA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AEC88-18F5-62BD-41C9-5961E28DB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1600200"/>
            <a:ext cx="8915400" cy="4114800"/>
          </a:xfrm>
        </p:spPr>
        <p:txBody>
          <a:bodyPr/>
          <a:lstStyle/>
          <a:p>
            <a:pPr marL="517525" indent="-517525"/>
            <a:r>
              <a:rPr lang="en-US" dirty="0"/>
              <a:t>Know yourself and seek self-improvement.</a:t>
            </a:r>
          </a:p>
          <a:p>
            <a:pPr marL="517525" indent="-517525"/>
            <a:r>
              <a:rPr lang="en-US" dirty="0"/>
              <a:t>Be technically </a:t>
            </a:r>
            <a:r>
              <a:rPr lang="en-US" b="0" i="0" dirty="0">
                <a:solidFill>
                  <a:srgbClr val="3D3D3D"/>
                </a:solidFill>
                <a:effectLst/>
                <a:latin typeface="inherit"/>
              </a:rPr>
              <a:t>proficient.</a:t>
            </a:r>
          </a:p>
          <a:p>
            <a:pPr marL="517525" indent="-517525"/>
            <a:r>
              <a:rPr lang="en-US" dirty="0"/>
              <a:t>Know your people and look out for their welfare.</a:t>
            </a:r>
          </a:p>
          <a:p>
            <a:pPr marL="517525" indent="-517525"/>
            <a:r>
              <a:rPr lang="en-US" dirty="0"/>
              <a:t>Keep your personnel informed.</a:t>
            </a:r>
          </a:p>
          <a:p>
            <a:pPr marL="517525" indent="-517525"/>
            <a:r>
              <a:rPr lang="en-US" dirty="0"/>
              <a:t>Set the example.</a:t>
            </a:r>
          </a:p>
          <a:p>
            <a:pPr marL="517525" indent="-517525"/>
            <a:r>
              <a:rPr lang="en-US" dirty="0"/>
              <a:t>Ensure </a:t>
            </a:r>
            <a:r>
              <a:rPr lang="en-US" b="0" i="0" dirty="0">
                <a:solidFill>
                  <a:srgbClr val="3D3D3D"/>
                </a:solidFill>
                <a:effectLst/>
                <a:latin typeface="inherit"/>
              </a:rPr>
              <a:t>the task is understood, supervised and accomplished.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86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5CF45-83CD-205D-1D0A-D33BEEDCA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Principles </a:t>
            </a:r>
            <a:r>
              <a:rPr lang="en-US" sz="2400" dirty="0"/>
              <a:t>(cont.)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AEC88-18F5-62BD-41C9-5961E28DB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1828800"/>
            <a:ext cx="8915400" cy="4114800"/>
          </a:xfrm>
        </p:spPr>
        <p:txBody>
          <a:bodyPr/>
          <a:lstStyle/>
          <a:p>
            <a:pPr marL="517525" indent="-517525"/>
            <a:r>
              <a:rPr lang="en-US" dirty="0"/>
              <a:t>Train your members as a team.</a:t>
            </a:r>
          </a:p>
          <a:p>
            <a:pPr marL="517525" indent="-517525"/>
            <a:r>
              <a:rPr lang="en-US" dirty="0"/>
              <a:t>Make sound and timely decisions.</a:t>
            </a:r>
          </a:p>
          <a:p>
            <a:pPr marL="517525" indent="-517525"/>
            <a:r>
              <a:rPr lang="en-US" dirty="0"/>
              <a:t>Develop a sense of responsibility.</a:t>
            </a:r>
          </a:p>
          <a:p>
            <a:pPr marL="517525" indent="-517525"/>
            <a:r>
              <a:rPr lang="en-US" dirty="0"/>
              <a:t>Employ your members within their capabilities.</a:t>
            </a:r>
          </a:p>
          <a:p>
            <a:pPr marL="517525" indent="-517525"/>
            <a:r>
              <a:rPr lang="en-US" dirty="0"/>
              <a:t>Seek responsibilities </a:t>
            </a:r>
            <a:r>
              <a:rPr lang="en-US" b="0" i="0" dirty="0">
                <a:solidFill>
                  <a:srgbClr val="3D3D3D"/>
                </a:solidFill>
                <a:effectLst/>
                <a:latin typeface="inherit"/>
              </a:rPr>
              <a:t>and take responsibility.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80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48630" y="2384885"/>
            <a:ext cx="742671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i="1" cap="small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State Membership Initiative</a:t>
            </a:r>
            <a:br>
              <a:rPr lang="en-US" sz="44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</a:br>
            <a:r>
              <a:rPr lang="en-US" sz="4400" b="1" i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“</a:t>
            </a:r>
            <a:r>
              <a:rPr lang="en-US" sz="4400" b="1" i="1" cap="small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Ask Yourself First”</a:t>
            </a:r>
          </a:p>
        </p:txBody>
      </p:sp>
    </p:spTree>
    <p:extLst>
      <p:ext uri="{BB962C8B-B14F-4D97-AF65-F5344CB8AC3E}">
        <p14:creationId xmlns:p14="http://schemas.microsoft.com/office/powerpoint/2010/main" val="288786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59596" y="1438902"/>
            <a:ext cx="788487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you remember the first time you were asked to help at a membership drive?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you believe that our members want to do a good job?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some, they really don’t have a clue as to how to approach someone… so they won't.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First Some Questions…</a:t>
            </a:r>
          </a:p>
        </p:txBody>
      </p:sp>
    </p:spTree>
    <p:extLst>
      <p:ext uri="{BB962C8B-B14F-4D97-AF65-F5344CB8AC3E}">
        <p14:creationId xmlns:p14="http://schemas.microsoft.com/office/powerpoint/2010/main" val="327953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03612" y="1160748"/>
            <a:ext cx="78848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“Ask Yourself First” is not training for YOU.</a:t>
            </a:r>
          </a:p>
          <a:p>
            <a:endParaRPr lang="en-US" sz="4000" dirty="0"/>
          </a:p>
          <a:p>
            <a:r>
              <a:rPr lang="en-US" sz="4000" dirty="0"/>
              <a:t>It is for our members and making them more confident and effective when they recruit.</a:t>
            </a:r>
          </a:p>
        </p:txBody>
      </p:sp>
    </p:spTree>
    <p:extLst>
      <p:ext uri="{BB962C8B-B14F-4D97-AF65-F5344CB8AC3E}">
        <p14:creationId xmlns:p14="http://schemas.microsoft.com/office/powerpoint/2010/main" val="209571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271454-D3D9-8740-28FC-36B5D73FB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0"/>
            <a:ext cx="5223616" cy="68580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 bwMode="auto">
          <a:xfrm>
            <a:off x="1295400" y="1499828"/>
            <a:ext cx="3312368" cy="1548172"/>
          </a:xfrm>
          <a:prstGeom prst="rightArrow">
            <a:avLst/>
          </a:prstGeom>
          <a:solidFill>
            <a:srgbClr val="66CCFF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charset="-122"/>
                <a:cs typeface="Arial" pitchFamily="34" charset="0"/>
              </a:rPr>
              <a:t>Quick Reference General KofC Info</a:t>
            </a:r>
          </a:p>
        </p:txBody>
      </p:sp>
      <p:sp>
        <p:nvSpPr>
          <p:cNvPr id="8" name="Right Arrow 7"/>
          <p:cNvSpPr/>
          <p:nvPr/>
        </p:nvSpPr>
        <p:spPr bwMode="auto">
          <a:xfrm>
            <a:off x="1676400" y="4319228"/>
            <a:ext cx="3312368" cy="1548172"/>
          </a:xfrm>
          <a:prstGeom prst="rightArrow">
            <a:avLst/>
          </a:prstGeom>
          <a:solidFill>
            <a:srgbClr val="66CCFF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charset="-122"/>
                <a:cs typeface="Arial" pitchFamily="34" charset="0"/>
              </a:rPr>
              <a:t>Reasons for</a:t>
            </a:r>
            <a:b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charset="-122"/>
                <a:cs typeface="Arial" pitchFamily="34" charset="0"/>
              </a:rPr>
            </a:b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charset="-122"/>
                <a:cs typeface="Arial" pitchFamily="34" charset="0"/>
              </a:rPr>
              <a:t>Joining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3850432" y="4319228"/>
            <a:ext cx="3312368" cy="1548172"/>
          </a:xfrm>
          <a:prstGeom prst="rightArrow">
            <a:avLst/>
          </a:prstGeom>
          <a:solidFill>
            <a:srgbClr val="66CCFF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charset="-122"/>
                <a:cs typeface="Arial" pitchFamily="34" charset="0"/>
              </a:rPr>
              <a:t>Reasons for</a:t>
            </a:r>
            <a:b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charset="-122"/>
                <a:cs typeface="Arial" pitchFamily="34" charset="0"/>
              </a:rPr>
            </a:b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charset="-122"/>
                <a:cs typeface="Arial" pitchFamily="34" charset="0"/>
              </a:rPr>
              <a:t>Remaining</a:t>
            </a:r>
          </a:p>
        </p:txBody>
      </p:sp>
    </p:spTree>
    <p:extLst>
      <p:ext uri="{BB962C8B-B14F-4D97-AF65-F5344CB8AC3E}">
        <p14:creationId xmlns:p14="http://schemas.microsoft.com/office/powerpoint/2010/main" val="38745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  <p:bldP spid="9" grpId="0" animBg="1"/>
      <p:bldP spid="9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271454-D3D9-8740-28FC-36B5D73FB5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35" t="64444" r="2264" b="14444"/>
          <a:stretch/>
        </p:blipFill>
        <p:spPr>
          <a:xfrm>
            <a:off x="1295400" y="2057400"/>
            <a:ext cx="10611853" cy="32004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 bwMode="auto">
          <a:xfrm rot="1312353">
            <a:off x="453906" y="233150"/>
            <a:ext cx="3312368" cy="1548172"/>
          </a:xfrm>
          <a:prstGeom prst="rightArrow">
            <a:avLst/>
          </a:prstGeom>
          <a:solidFill>
            <a:srgbClr val="66CCFF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charset="-122"/>
                <a:cs typeface="Arial" pitchFamily="34" charset="0"/>
              </a:rPr>
              <a:t>Reasons for</a:t>
            </a:r>
            <a:b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charset="-122"/>
                <a:cs typeface="Arial" pitchFamily="34" charset="0"/>
              </a:rPr>
            </a:b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charset="-122"/>
                <a:cs typeface="Arial" pitchFamily="34" charset="0"/>
              </a:rPr>
              <a:t>Joining</a:t>
            </a:r>
          </a:p>
        </p:txBody>
      </p:sp>
      <p:sp>
        <p:nvSpPr>
          <p:cNvPr id="9" name="Right Arrow 8"/>
          <p:cNvSpPr/>
          <p:nvPr/>
        </p:nvSpPr>
        <p:spPr bwMode="auto">
          <a:xfrm rot="1567913">
            <a:off x="5219080" y="233149"/>
            <a:ext cx="2955629" cy="1548172"/>
          </a:xfrm>
          <a:prstGeom prst="rightArrow">
            <a:avLst/>
          </a:prstGeom>
          <a:solidFill>
            <a:srgbClr val="66CCFF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charset="-122"/>
                <a:cs typeface="Arial" pitchFamily="34" charset="0"/>
              </a:rPr>
              <a:t>Reasons for</a:t>
            </a:r>
            <a:b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charset="-122"/>
                <a:cs typeface="Arial" pitchFamily="34" charset="0"/>
              </a:rPr>
            </a:b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charset="-122"/>
                <a:cs typeface="Arial" pitchFamily="34" charset="0"/>
              </a:rPr>
              <a:t>Remaining</a:t>
            </a:r>
          </a:p>
        </p:txBody>
      </p:sp>
    </p:spTree>
    <p:extLst>
      <p:ext uri="{BB962C8B-B14F-4D97-AF65-F5344CB8AC3E}">
        <p14:creationId xmlns:p14="http://schemas.microsoft.com/office/powerpoint/2010/main" val="282688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271454-D3D9-8740-28FC-36B5D73FB5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1" t="8668" r="68912" b="36081"/>
          <a:stretch/>
        </p:blipFill>
        <p:spPr>
          <a:xfrm>
            <a:off x="4724400" y="125730"/>
            <a:ext cx="2743200" cy="672084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 bwMode="auto">
          <a:xfrm>
            <a:off x="1412032" y="2590800"/>
            <a:ext cx="3312368" cy="1548172"/>
          </a:xfrm>
          <a:prstGeom prst="rightArrow">
            <a:avLst/>
          </a:prstGeom>
          <a:solidFill>
            <a:srgbClr val="66CCFF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charset="-122"/>
                <a:cs typeface="Arial" pitchFamily="34" charset="0"/>
              </a:rPr>
              <a:t>Quick Reference General KofC Info</a:t>
            </a:r>
          </a:p>
        </p:txBody>
      </p:sp>
    </p:spTree>
    <p:extLst>
      <p:ext uri="{BB962C8B-B14F-4D97-AF65-F5344CB8AC3E}">
        <p14:creationId xmlns:p14="http://schemas.microsoft.com/office/powerpoint/2010/main" val="333392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778E50-1BCC-7F1A-645F-E760D3C6C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52400"/>
            <a:ext cx="9413391" cy="5303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5FE9426-CEDD-3998-AC4C-DBD8D2A08E17}"/>
              </a:ext>
            </a:extLst>
          </p:cNvPr>
          <p:cNvSpPr/>
          <p:nvPr/>
        </p:nvSpPr>
        <p:spPr bwMode="auto">
          <a:xfrm>
            <a:off x="2743200" y="762000"/>
            <a:ext cx="838200" cy="4572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29769B-0188-E55C-BA87-A6C1E467D438}"/>
              </a:ext>
            </a:extLst>
          </p:cNvPr>
          <p:cNvSpPr txBox="1"/>
          <p:nvPr/>
        </p:nvSpPr>
        <p:spPr>
          <a:xfrm>
            <a:off x="4419600" y="56388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WWW.MIKOFC.ORG</a:t>
            </a:r>
          </a:p>
        </p:txBody>
      </p:sp>
    </p:spTree>
    <p:extLst>
      <p:ext uri="{BB962C8B-B14F-4D97-AF65-F5344CB8AC3E}">
        <p14:creationId xmlns:p14="http://schemas.microsoft.com/office/powerpoint/2010/main" val="319232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259A167-F655-6BFF-8059-32FE01A080CF}"/>
              </a:ext>
            </a:extLst>
          </p:cNvPr>
          <p:cNvSpPr txBox="1"/>
          <p:nvPr/>
        </p:nvSpPr>
        <p:spPr>
          <a:xfrm>
            <a:off x="4419600" y="56388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WWW.MIKOFC.ORG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77A830C-F20B-35C2-257F-7C9D8D40FEA6}"/>
              </a:ext>
            </a:extLst>
          </p:cNvPr>
          <p:cNvGrpSpPr/>
          <p:nvPr/>
        </p:nvGrpSpPr>
        <p:grpSpPr>
          <a:xfrm>
            <a:off x="2339939" y="347931"/>
            <a:ext cx="9045936" cy="5054001"/>
            <a:chOff x="2339939" y="347931"/>
            <a:chExt cx="9045936" cy="505400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1E0901B-325D-48AC-6E28-B4F89352B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2231" b="46087"/>
            <a:stretch>
              <a:fillRect/>
            </a:stretch>
          </p:blipFill>
          <p:spPr>
            <a:xfrm>
              <a:off x="2339939" y="347931"/>
              <a:ext cx="9045935" cy="28524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9F07BF7-630E-8D1D-DEBF-FB47CBA45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2231" t="77922"/>
            <a:stretch>
              <a:fillRect/>
            </a:stretch>
          </p:blipFill>
          <p:spPr>
            <a:xfrm>
              <a:off x="2362201" y="3437268"/>
              <a:ext cx="9023674" cy="19646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0AD7DB7D-607D-436D-21E2-69A6F632C37B}"/>
              </a:ext>
            </a:extLst>
          </p:cNvPr>
          <p:cNvSpPr/>
          <p:nvPr/>
        </p:nvSpPr>
        <p:spPr bwMode="auto">
          <a:xfrm>
            <a:off x="8915400" y="4800600"/>
            <a:ext cx="838200" cy="3048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8" name="Arrow: Up-Down 7">
            <a:extLst>
              <a:ext uri="{FF2B5EF4-FFF2-40B4-BE49-F238E27FC236}">
                <a16:creationId xmlns:a16="http://schemas.microsoft.com/office/drawing/2014/main" id="{763A1BCA-CDED-D50A-CA9C-E031F503FC25}"/>
              </a:ext>
            </a:extLst>
          </p:cNvPr>
          <p:cNvSpPr/>
          <p:nvPr/>
        </p:nvSpPr>
        <p:spPr bwMode="auto">
          <a:xfrm>
            <a:off x="11506199" y="2400300"/>
            <a:ext cx="304800" cy="2057400"/>
          </a:xfrm>
          <a:prstGeom prst="up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17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CDD1B-2BFF-AF8B-AD5F-8E8B948DA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21726"/>
            <a:ext cx="10566400" cy="1143000"/>
          </a:xfrm>
        </p:spPr>
        <p:txBody>
          <a:bodyPr/>
          <a:lstStyle/>
          <a:p>
            <a:r>
              <a:rPr lang="en-US" dirty="0">
                <a:latin typeface="Trump Mediaeval"/>
              </a:rPr>
              <a:t>Let’s</a:t>
            </a:r>
            <a:r>
              <a:rPr lang="en-US" dirty="0"/>
              <a:t> be Fishers of Men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A8A053-9AFA-7495-14F4-8661651B9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828800"/>
            <a:ext cx="5029200" cy="2057400"/>
          </a:xfrm>
        </p:spPr>
        <p:txBody>
          <a:bodyPr/>
          <a:lstStyle/>
          <a:p>
            <a:r>
              <a:rPr lang="en-US" dirty="0"/>
              <a:t>What is in your tackle box? </a:t>
            </a:r>
          </a:p>
          <a:p>
            <a:r>
              <a:rPr lang="en-US" dirty="0"/>
              <a:t>Pick the right lure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E18832-0F4C-8F87-780F-5BE4F3317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245374"/>
            <a:ext cx="3928532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6F60EF-6DBC-05EA-3624-C99753601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774" y="1447800"/>
            <a:ext cx="4531626" cy="45316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5955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95600" y="968997"/>
            <a:ext cx="78848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itchFamily="18" charset="0"/>
              </a:rPr>
              <a:t>Help Make Every Knight a more Effective Recruiter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95600" y="2705907"/>
            <a:ext cx="78848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all of your councils use: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32410" y="4182070"/>
            <a:ext cx="73183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i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“</a:t>
            </a:r>
            <a:r>
              <a:rPr lang="en-US" sz="5400" b="1" i="1" cap="small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Ask Yourself First”</a:t>
            </a:r>
          </a:p>
        </p:txBody>
      </p:sp>
    </p:spTree>
    <p:extLst>
      <p:ext uri="{BB962C8B-B14F-4D97-AF65-F5344CB8AC3E}">
        <p14:creationId xmlns:p14="http://schemas.microsoft.com/office/powerpoint/2010/main" val="177571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6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6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build="p"/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88951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12192000" y="6323076"/>
                  </a:moveTo>
                  <a:lnTo>
                    <a:pt x="0" y="6323076"/>
                  </a:lnTo>
                  <a:lnTo>
                    <a:pt x="0" y="6858000"/>
                  </a:lnTo>
                  <a:lnTo>
                    <a:pt x="12192000" y="6858000"/>
                  </a:lnTo>
                  <a:lnTo>
                    <a:pt x="12192000" y="6323076"/>
                  </a:lnTo>
                  <a:close/>
                </a:path>
                <a:path w="12192000" h="6858000">
                  <a:moveTo>
                    <a:pt x="12192000" y="0"/>
                  </a:moveTo>
                  <a:lnTo>
                    <a:pt x="0" y="0"/>
                  </a:lnTo>
                  <a:lnTo>
                    <a:pt x="0" y="4494276"/>
                  </a:lnTo>
                  <a:lnTo>
                    <a:pt x="12192000" y="449427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494276"/>
              <a:ext cx="12186285" cy="1828800"/>
            </a:xfrm>
            <a:custGeom>
              <a:avLst/>
              <a:gdLst/>
              <a:ahLst/>
              <a:cxnLst/>
              <a:rect l="l" t="t" r="r" b="b"/>
              <a:pathLst>
                <a:path w="12186285" h="1828800">
                  <a:moveTo>
                    <a:pt x="12185904" y="0"/>
                  </a:moveTo>
                  <a:lnTo>
                    <a:pt x="0" y="0"/>
                  </a:lnTo>
                  <a:lnTo>
                    <a:pt x="0" y="1828800"/>
                  </a:lnTo>
                  <a:lnTo>
                    <a:pt x="12185904" y="1828800"/>
                  </a:lnTo>
                  <a:lnTo>
                    <a:pt x="12185904" y="0"/>
                  </a:lnTo>
                  <a:close/>
                </a:path>
              </a:pathLst>
            </a:custGeom>
            <a:solidFill>
              <a:srgbClr val="FFFFFF">
                <a:alpha val="8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9136" y="4789932"/>
              <a:ext cx="10722863" cy="133883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33117" y="4967076"/>
            <a:ext cx="9978390" cy="689932"/>
          </a:xfrm>
          <a:prstGeom prst="rect">
            <a:avLst/>
          </a:prstGeom>
          <a:solidFill>
            <a:srgbClr val="E9E7E3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b="1" dirty="0">
                <a:solidFill>
                  <a:srgbClr val="0071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N</a:t>
            </a:r>
            <a:r>
              <a:rPr sz="4000" b="1" dirty="0">
                <a:solidFill>
                  <a:srgbClr val="0071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OW</a:t>
            </a:r>
            <a:r>
              <a:rPr sz="4000" b="1" spc="-545" dirty="0">
                <a:solidFill>
                  <a:srgbClr val="0071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 </a:t>
            </a:r>
            <a:r>
              <a:rPr sz="4000" b="1" spc="-40" dirty="0">
                <a:solidFill>
                  <a:srgbClr val="0071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YOU</a:t>
            </a:r>
            <a:r>
              <a:rPr sz="4000" b="1" spc="-210" dirty="0">
                <a:solidFill>
                  <a:srgbClr val="0071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 </a:t>
            </a:r>
            <a:r>
              <a:rPr sz="4000" b="1" dirty="0">
                <a:solidFill>
                  <a:srgbClr val="0071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ARE</a:t>
            </a:r>
            <a:r>
              <a:rPr sz="4000" b="1" spc="-65" dirty="0">
                <a:solidFill>
                  <a:srgbClr val="0071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 </a:t>
            </a:r>
            <a:r>
              <a:rPr sz="4000" b="1" dirty="0">
                <a:solidFill>
                  <a:srgbClr val="0071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READY</a:t>
            </a:r>
            <a:r>
              <a:rPr sz="4000" b="1" spc="-30" dirty="0">
                <a:solidFill>
                  <a:srgbClr val="0071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 </a:t>
            </a:r>
            <a:r>
              <a:rPr lang="en-US" sz="4000" b="1" dirty="0">
                <a:solidFill>
                  <a:srgbClr val="0071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TO </a:t>
            </a:r>
            <a:r>
              <a:rPr lang="en-US" b="1" i="1" u="sng" dirty="0">
                <a:solidFill>
                  <a:srgbClr val="0071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SOAR</a:t>
            </a:r>
            <a:r>
              <a:rPr lang="en-US" sz="4000" b="1" dirty="0">
                <a:solidFill>
                  <a:srgbClr val="0071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 WITH US</a:t>
            </a:r>
            <a:endParaRPr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cs typeface="Corbel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0124" y="4707635"/>
            <a:ext cx="1415795" cy="140208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nterview Questions to Ask the Hiring Manager | JRoss Recruiters">
            <a:extLst>
              <a:ext uri="{FF2B5EF4-FFF2-40B4-BE49-F238E27FC236}">
                <a16:creationId xmlns:a16="http://schemas.microsoft.com/office/drawing/2014/main" id="{EFFB32D0-6EC0-A293-B483-7A933C632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85800"/>
            <a:ext cx="8761413" cy="4929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791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F0B9B-8C56-1BDA-68D7-FF6BB20BB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05" y="309282"/>
            <a:ext cx="10626165" cy="1143000"/>
          </a:xfrm>
        </p:spPr>
        <p:txBody>
          <a:bodyPr/>
          <a:lstStyle/>
          <a:p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in Fishers of Men</a:t>
            </a:r>
          </a:p>
        </p:txBody>
      </p:sp>
      <p:pic>
        <p:nvPicPr>
          <p:cNvPr id="1026" name="Picture 2" descr="Fishers Of Men">
            <a:extLst>
              <a:ext uri="{FF2B5EF4-FFF2-40B4-BE49-F238E27FC236}">
                <a16:creationId xmlns:a16="http://schemas.microsoft.com/office/drawing/2014/main" id="{B88DA6A1-89C8-9C58-DA69-28654E0E4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872" y="1748119"/>
            <a:ext cx="4283696" cy="3003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B475AB4-1E06-83F2-AC53-2F9FDE326C72}"/>
              </a:ext>
            </a:extLst>
          </p:cNvPr>
          <p:cNvSpPr txBox="1">
            <a:spLocks/>
          </p:cNvSpPr>
          <p:nvPr/>
        </p:nvSpPr>
        <p:spPr>
          <a:xfrm>
            <a:off x="931523" y="1452282"/>
            <a:ext cx="6322032" cy="361287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573088" indent="-573088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INVITE SOMEONE </a:t>
            </a:r>
          </a:p>
          <a:p>
            <a:pPr marL="1147763" lvl="5" indent="-636588"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tabLst>
                <a:tab pos="1147763" algn="l"/>
              </a:tabLst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CONVERSATION STARTERS </a:t>
            </a:r>
          </a:p>
          <a:p>
            <a:pPr marL="1147763" lvl="3" indent="-636588">
              <a:tabLst>
                <a:tab pos="1147763" algn="l"/>
              </a:tabLs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OVERCOMING OBJECTIONS </a:t>
            </a:r>
          </a:p>
          <a:p>
            <a:pPr marL="1147763" lvl="3" indent="-636588">
              <a:tabLst>
                <a:tab pos="1147763" algn="l"/>
              </a:tabLs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TIPS TO REMEMBER</a:t>
            </a:r>
          </a:p>
          <a:p>
            <a:pPr marL="573088" indent="-573088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FRATERNAL BENEFITS: WHY JOIN</a:t>
            </a:r>
          </a:p>
          <a:p>
            <a:pPr marL="573088" indent="-573088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854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E53C7-B5EE-9D76-144F-B9E576174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81000"/>
            <a:ext cx="10566400" cy="1143000"/>
          </a:xfrm>
        </p:spPr>
        <p:txBody>
          <a:bodyPr/>
          <a:lstStyle/>
          <a:p>
            <a:r>
              <a:rPr lang="en-US" dirty="0"/>
              <a:t>Tips to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A420A-13E0-6787-B516-823A7C402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676400"/>
            <a:ext cx="10007600" cy="4114800"/>
          </a:xfrm>
        </p:spPr>
        <p:txBody>
          <a:bodyPr/>
          <a:lstStyle/>
          <a:p>
            <a:pPr marL="514350" indent="-514350">
              <a:buBlip>
                <a:blip r:embed="rId2"/>
              </a:buBlip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Times New Roman" panose="02020603050405020304" pitchFamily="18" charset="0"/>
              </a:rPr>
              <a:t>Rally the support of your spiritual leaders (chaplains, pastors, deacons, etc.).</a:t>
            </a:r>
          </a:p>
          <a:p>
            <a:pPr marL="514350" indent="-514350">
              <a:buBlip>
                <a:blip r:embed="rId2"/>
              </a:buBlip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Times New Roman" panose="02020603050405020304" pitchFamily="18" charset="0"/>
              </a:rPr>
              <a:t>Work with your leadership and local K of C ﬁeld agents –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Times New Roman" panose="02020603050405020304" pitchFamily="18" charset="0"/>
              </a:rPr>
              <a:t>you are not alone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pPr marL="514350" indent="-514350">
              <a:buBlip>
                <a:blip r:embed="rId2"/>
              </a:buBlip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Times New Roman" panose="02020603050405020304" pitchFamily="18" charset="0"/>
              </a:rPr>
              <a:t>Demonstrate good listening skills so you can eﬀectively see what the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Times New Roman" panose="02020603050405020304" pitchFamily="18" charset="0"/>
              </a:rPr>
              <a:t>man’s needs and wants are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Times New Roman" panose="02020603050405020304" pitchFamily="18" charset="0"/>
              </a:rPr>
              <a:t>. (Pick the right lure.)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86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E53C7-B5EE-9D76-144F-B9E576174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57200"/>
            <a:ext cx="10566400" cy="1143000"/>
          </a:xfrm>
        </p:spPr>
        <p:txBody>
          <a:bodyPr/>
          <a:lstStyle/>
          <a:p>
            <a:r>
              <a:rPr lang="en-US" dirty="0"/>
              <a:t>Tips to Remember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A420A-13E0-6787-B516-823A7C402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600200"/>
            <a:ext cx="9546692" cy="4114800"/>
          </a:xfrm>
        </p:spPr>
        <p:txBody>
          <a:bodyPr/>
          <a:lstStyle/>
          <a:p>
            <a:pPr marL="514350" indent="-514350">
              <a:buBlip>
                <a:blip r:embed="rId2"/>
              </a:buBlip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Times New Roman" panose="02020603050405020304" pitchFamily="18" charset="0"/>
              </a:rPr>
              <a:t>Prepare and practice – identify a few questions that will help the other person to open up and your favorite conversation starters. </a:t>
            </a:r>
            <a:r>
              <a:rPr lang="en-US" dirty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Times New Roman" panose="02020603050405020304" pitchFamily="18" charset="0"/>
              </a:rPr>
              <a:t>(Ask Yourself First)</a:t>
            </a:r>
          </a:p>
          <a:p>
            <a:pPr marL="514350" indent="-514350">
              <a:buBlip>
                <a:blip r:embed="rId2"/>
              </a:buBlip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Times New Roman" panose="02020603050405020304" pitchFamily="18" charset="0"/>
              </a:rPr>
              <a:t>Involve your families as well as theirs.</a:t>
            </a:r>
          </a:p>
          <a:p>
            <a:pPr marL="514350" indent="-514350">
              <a:buBlip>
                <a:blip r:embed="rId2"/>
              </a:buBlip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Times New Roman" panose="02020603050405020304" pitchFamily="18" charset="0"/>
              </a:rPr>
              <a:t>If willing, ask your wife to share her perspective with them.</a:t>
            </a:r>
          </a:p>
          <a:p>
            <a:pPr marL="514350" indent="-514350">
              <a:buBlip>
                <a:blip r:embed="rId2"/>
              </a:buBlip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Times New Roman" panose="02020603050405020304" pitchFamily="18" charset="0"/>
              </a:rPr>
              <a:t>Pray throughout.</a:t>
            </a:r>
          </a:p>
          <a:p>
            <a:pPr marL="514350" indent="-514350">
              <a:buBlip>
                <a:blip r:embed="rId2"/>
              </a:buBlip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514350" indent="-514350">
              <a:buBlip>
                <a:blip r:embed="rId2"/>
              </a:buBlip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0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CDD1B-2BFF-AF8B-AD5F-8E8B948DA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be Fishers of 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49807-1736-781A-0A14-071E8DBCF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Every Knight is called to bring others to Christ and help realize Blessed Michael McGivney’s mission.</a:t>
            </a: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i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“Come after me, and I will make you ﬁshers of men.” </a:t>
            </a:r>
          </a:p>
          <a:p>
            <a:pPr marL="0" indent="0" algn="ctr">
              <a:buNone/>
            </a:pPr>
            <a:r>
              <a:rPr lang="en-US" sz="28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MT 4:19</a:t>
            </a:r>
          </a:p>
        </p:txBody>
      </p:sp>
    </p:spTree>
    <p:extLst>
      <p:ext uri="{BB962C8B-B14F-4D97-AF65-F5344CB8AC3E}">
        <p14:creationId xmlns:p14="http://schemas.microsoft.com/office/powerpoint/2010/main" val="178144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rump Mediaeval"/>
        <a:ea typeface=""/>
        <a:cs typeface=""/>
      </a:majorFont>
      <a:minorFont>
        <a:latin typeface="Trump Mediaev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KofC Blank.pptx" id="{448A4003-2DB4-433B-AF9C-F754CB74CF43}" vid="{41EBF02C-D5F3-461B-8169-CD90AA4AA3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KofC Blank Wide</Template>
  <TotalTime>5185</TotalTime>
  <Words>2265</Words>
  <Application>Microsoft Office PowerPoint</Application>
  <PresentationFormat>Widescreen</PresentationFormat>
  <Paragraphs>428</Paragraphs>
  <Slides>52</Slides>
  <Notes>12</Notes>
  <HiddenSlides>2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7" baseType="lpstr">
      <vt:lpstr>Aachen BT</vt:lpstr>
      <vt:lpstr>Aptos</vt:lpstr>
      <vt:lpstr>Aptos Narrow</vt:lpstr>
      <vt:lpstr>Arial</vt:lpstr>
      <vt:lpstr>Bookman Old Style</vt:lpstr>
      <vt:lpstr>Calibri</vt:lpstr>
      <vt:lpstr>Corbel</vt:lpstr>
      <vt:lpstr>Garamond</vt:lpstr>
      <vt:lpstr>inherit</vt:lpstr>
      <vt:lpstr>Open Sans</vt:lpstr>
      <vt:lpstr>Tahoma</vt:lpstr>
      <vt:lpstr>Times</vt:lpstr>
      <vt:lpstr>Trump Mediaeval</vt:lpstr>
      <vt:lpstr>Wingdings</vt:lpstr>
      <vt:lpstr>Blank Presentation</vt:lpstr>
      <vt:lpstr>PowerPoint Presentation</vt:lpstr>
      <vt:lpstr>PowerPoint Presentation</vt:lpstr>
      <vt:lpstr>PowerPoint Presentation</vt:lpstr>
      <vt:lpstr>PowerPoint Presentation</vt:lpstr>
      <vt:lpstr>Let’s be Fishers of Men</vt:lpstr>
      <vt:lpstr>What is in Fishers of Men</vt:lpstr>
      <vt:lpstr>Tips to Remember</vt:lpstr>
      <vt:lpstr>Tips to Remember (Continued)</vt:lpstr>
      <vt:lpstr>Let’s be Fishers of Men</vt:lpstr>
      <vt:lpstr>PowerPoint Presentation</vt:lpstr>
      <vt:lpstr>PowerPoint Presentation</vt:lpstr>
      <vt:lpstr>Catholic men are waiting to be invited</vt:lpstr>
      <vt:lpstr>Let’s be Fishers of Men</vt:lpstr>
      <vt:lpstr>PowerPoint Presentation</vt:lpstr>
      <vt:lpstr>1 – Why do Installation of Council Officers?</vt:lpstr>
      <vt:lpstr>2. Logistics</vt:lpstr>
      <vt:lpstr>3. Script – Where to find it</vt:lpstr>
      <vt:lpstr>PowerPoint Presentation</vt:lpstr>
      <vt:lpstr>PowerPoint Presentation</vt:lpstr>
      <vt:lpstr>1. Why?</vt:lpstr>
      <vt:lpstr>2. What? Promote/direct Membership Efforts</vt:lpstr>
      <vt:lpstr>3. How to encourage membership?</vt:lpstr>
      <vt:lpstr>Next Up</vt:lpstr>
      <vt:lpstr>LEADERSHIP ROLE AS DD</vt:lpstr>
      <vt:lpstr>The District Deputy has a critical role in the Knights of Columbus </vt:lpstr>
      <vt:lpstr>A District Deputy must be present.</vt:lpstr>
      <vt:lpstr>A District Deputy must be a resource</vt:lpstr>
      <vt:lpstr>A District Deputy must be a mentor</vt:lpstr>
      <vt:lpstr>A District Deputy must drive activity</vt:lpstr>
      <vt:lpstr>RESOURCES</vt:lpstr>
      <vt:lpstr>DIGITAL WEB RESOURCES</vt:lpstr>
      <vt:lpstr>PowerPoint Presentation</vt:lpstr>
      <vt:lpstr>PowerPoint Presentation</vt:lpstr>
      <vt:lpstr>PowerPoint Presentation</vt:lpstr>
      <vt:lpstr>Star Council</vt:lpstr>
      <vt:lpstr>Star District</vt:lpstr>
      <vt:lpstr>All Star District</vt:lpstr>
      <vt:lpstr>PowerPoint Presentation</vt:lpstr>
      <vt:lpstr>Leadership Traits</vt:lpstr>
      <vt:lpstr>Leadership Principles</vt:lpstr>
      <vt:lpstr>Leadership Principles (cont.)</vt:lpstr>
      <vt:lpstr>PowerPoint Presentation</vt:lpstr>
      <vt:lpstr>First Some Questions…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 YOU ARE READY TO SOAR WITH US</vt:lpstr>
      <vt:lpstr>PowerPoint Presentation</vt:lpstr>
    </vt:vector>
  </TitlesOfParts>
  <Company>Knights of Columbus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Membership (A Program for Requiting and Engaging New Members)</dc:title>
  <dc:creator>Doug Kokot</dc:creator>
  <cp:lastModifiedBy>Doug Kokot</cp:lastModifiedBy>
  <cp:revision>10</cp:revision>
  <cp:lastPrinted>2016-06-08T13:53:49Z</cp:lastPrinted>
  <dcterms:created xsi:type="dcterms:W3CDTF">2020-10-21T00:25:34Z</dcterms:created>
  <dcterms:modified xsi:type="dcterms:W3CDTF">2025-06-27T14:23:50Z</dcterms:modified>
</cp:coreProperties>
</file>